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3.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8.xml" ContentType="application/vnd.openxmlformats-officedocument.presentationml.notesSlide+xml"/>
  <Override PartName="/ppt/tags/tag102.xml" ContentType="application/vnd.openxmlformats-officedocument.presentationml.tags+xml"/>
  <Override PartName="/ppt/notesSlides/notesSlide9.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94" r:id="rId3"/>
    <p:sldId id="295" r:id="rId4"/>
    <p:sldId id="257" r:id="rId5"/>
    <p:sldId id="307" r:id="rId6"/>
    <p:sldId id="318" r:id="rId7"/>
    <p:sldId id="327" r:id="rId8"/>
    <p:sldId id="319" r:id="rId9"/>
    <p:sldId id="320" r:id="rId10"/>
    <p:sldId id="322" r:id="rId11"/>
    <p:sldId id="328" r:id="rId12"/>
    <p:sldId id="266" r:id="rId13"/>
    <p:sldId id="309" r:id="rId14"/>
    <p:sldId id="312" r:id="rId15"/>
    <p:sldId id="308" r:id="rId16"/>
    <p:sldId id="310" r:id="rId17"/>
    <p:sldId id="302" r:id="rId18"/>
    <p:sldId id="311" r:id="rId19"/>
    <p:sldId id="329" r:id="rId20"/>
    <p:sldId id="271" r:id="rId21"/>
    <p:sldId id="273" r:id="rId22"/>
    <p:sldId id="275" r:id="rId23"/>
    <p:sldId id="303" r:id="rId24"/>
    <p:sldId id="330" r:id="rId25"/>
    <p:sldId id="305" r:id="rId26"/>
    <p:sldId id="277" r:id="rId27"/>
    <p:sldId id="324" r:id="rId28"/>
    <p:sldId id="326" r:id="rId29"/>
    <p:sldId id="325" r:id="rId30"/>
    <p:sldId id="289" r:id="rId31"/>
  </p:sldIdLst>
  <p:sldSz cx="9144000" cy="6858000" type="screen4x3"/>
  <p:notesSz cx="6858000" cy="9144000"/>
  <p:custDataLst>
    <p:tags r:id="rId33"/>
  </p:custDataLst>
  <p:defaultTextStyle>
    <a:defPPr>
      <a:defRPr lang="zh-CN"/>
    </a:defPPr>
    <a:lvl1pPr algn="l" rtl="0" fontAlgn="base">
      <a:spcBef>
        <a:spcPct val="0"/>
      </a:spcBef>
      <a:spcAft>
        <a:spcPct val="0"/>
      </a:spcAft>
      <a:defRPr kern="1200">
        <a:solidFill>
          <a:schemeClr val="tx1"/>
        </a:solidFill>
        <a:latin typeface="Arial" charset="0"/>
        <a:ea typeface="宋体" charset="-122"/>
        <a:cs typeface="幼圆"/>
      </a:defRPr>
    </a:lvl1pPr>
    <a:lvl2pPr marL="457200" algn="l" rtl="0" fontAlgn="base">
      <a:spcBef>
        <a:spcPct val="0"/>
      </a:spcBef>
      <a:spcAft>
        <a:spcPct val="0"/>
      </a:spcAft>
      <a:defRPr kern="1200">
        <a:solidFill>
          <a:schemeClr val="tx1"/>
        </a:solidFill>
        <a:latin typeface="Arial" charset="0"/>
        <a:ea typeface="宋体" charset="-122"/>
        <a:cs typeface="幼圆"/>
      </a:defRPr>
    </a:lvl2pPr>
    <a:lvl3pPr marL="914400" algn="l" rtl="0" fontAlgn="base">
      <a:spcBef>
        <a:spcPct val="0"/>
      </a:spcBef>
      <a:spcAft>
        <a:spcPct val="0"/>
      </a:spcAft>
      <a:defRPr kern="1200">
        <a:solidFill>
          <a:schemeClr val="tx1"/>
        </a:solidFill>
        <a:latin typeface="Arial" charset="0"/>
        <a:ea typeface="宋体" charset="-122"/>
        <a:cs typeface="幼圆"/>
      </a:defRPr>
    </a:lvl3pPr>
    <a:lvl4pPr marL="1371600" algn="l" rtl="0" fontAlgn="base">
      <a:spcBef>
        <a:spcPct val="0"/>
      </a:spcBef>
      <a:spcAft>
        <a:spcPct val="0"/>
      </a:spcAft>
      <a:defRPr kern="1200">
        <a:solidFill>
          <a:schemeClr val="tx1"/>
        </a:solidFill>
        <a:latin typeface="Arial" charset="0"/>
        <a:ea typeface="宋体" charset="-122"/>
        <a:cs typeface="幼圆"/>
      </a:defRPr>
    </a:lvl4pPr>
    <a:lvl5pPr marL="1828800" algn="l" rtl="0" fontAlgn="base">
      <a:spcBef>
        <a:spcPct val="0"/>
      </a:spcBef>
      <a:spcAft>
        <a:spcPct val="0"/>
      </a:spcAft>
      <a:defRPr kern="1200">
        <a:solidFill>
          <a:schemeClr val="tx1"/>
        </a:solidFill>
        <a:latin typeface="Arial" charset="0"/>
        <a:ea typeface="宋体" charset="-122"/>
        <a:cs typeface="幼圆"/>
      </a:defRPr>
    </a:lvl5pPr>
    <a:lvl6pPr marL="2286000" algn="l" defTabSz="914400" rtl="0" eaLnBrk="1" latinLnBrk="0" hangingPunct="1">
      <a:defRPr kern="1200">
        <a:solidFill>
          <a:schemeClr val="tx1"/>
        </a:solidFill>
        <a:latin typeface="Arial" charset="0"/>
        <a:ea typeface="宋体" charset="-122"/>
        <a:cs typeface="幼圆"/>
      </a:defRPr>
    </a:lvl6pPr>
    <a:lvl7pPr marL="2743200" algn="l" defTabSz="914400" rtl="0" eaLnBrk="1" latinLnBrk="0" hangingPunct="1">
      <a:defRPr kern="1200">
        <a:solidFill>
          <a:schemeClr val="tx1"/>
        </a:solidFill>
        <a:latin typeface="Arial" charset="0"/>
        <a:ea typeface="宋体" charset="-122"/>
        <a:cs typeface="幼圆"/>
      </a:defRPr>
    </a:lvl7pPr>
    <a:lvl8pPr marL="3200400" algn="l" defTabSz="914400" rtl="0" eaLnBrk="1" latinLnBrk="0" hangingPunct="1">
      <a:defRPr kern="1200">
        <a:solidFill>
          <a:schemeClr val="tx1"/>
        </a:solidFill>
        <a:latin typeface="Arial" charset="0"/>
        <a:ea typeface="宋体" charset="-122"/>
        <a:cs typeface="幼圆"/>
      </a:defRPr>
    </a:lvl8pPr>
    <a:lvl9pPr marL="3657600" algn="l" defTabSz="914400" rtl="0" eaLnBrk="1" latinLnBrk="0" hangingPunct="1">
      <a:defRPr kern="1200">
        <a:solidFill>
          <a:schemeClr val="tx1"/>
        </a:solidFill>
        <a:latin typeface="Arial" charset="0"/>
        <a:ea typeface="宋体" charset="-122"/>
        <a:cs typeface="幼圆"/>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92D0"/>
    <a:srgbClr val="EC6E8C"/>
    <a:srgbClr val="EE72C2"/>
    <a:srgbClr val="DE5CB9"/>
    <a:srgbClr val="E840AC"/>
    <a:srgbClr val="E66CC3"/>
    <a:srgbClr val="8C42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615" autoAdjust="0"/>
    <p:restoredTop sz="86460" autoAdjust="0"/>
  </p:normalViewPr>
  <p:slideViewPr>
    <p:cSldViewPr>
      <p:cViewPr>
        <p:scale>
          <a:sx n="90" d="100"/>
          <a:sy n="90" d="100"/>
        </p:scale>
        <p:origin x="-324" y="-156"/>
      </p:cViewPr>
      <p:guideLst>
        <p:guide orient="horz" pos="2160"/>
        <p:guide pos="2880"/>
      </p:guideLst>
    </p:cSldViewPr>
  </p:slideViewPr>
  <p:outlineViewPr>
    <p:cViewPr>
      <p:scale>
        <a:sx n="33" d="100"/>
        <a:sy n="33" d="100"/>
      </p:scale>
      <p:origin x="0" y="247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D6B87AFF-9381-4784-9A9D-87B8C553EE7C}" type="datetimeFigureOut">
              <a:rPr lang="zh-CN" altLang="en-US"/>
              <a:pPr>
                <a:defRPr/>
              </a:pPr>
              <a:t>2016-1-24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6CDDBB77-429C-473F-8E36-DF2F41F52F6F}" type="slidenum">
              <a:rPr lang="zh-CN" altLang="en-US"/>
              <a:pPr>
                <a:defRPr/>
              </a:pPr>
              <a:t>‹#›</a:t>
            </a:fld>
            <a:endParaRPr lang="zh-CN" altLang="en-US"/>
          </a:p>
        </p:txBody>
      </p:sp>
    </p:spTree>
    <p:extLst>
      <p:ext uri="{BB962C8B-B14F-4D97-AF65-F5344CB8AC3E}">
        <p14:creationId xmlns:p14="http://schemas.microsoft.com/office/powerpoint/2010/main" val="14469533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模板来自于 </a:t>
            </a:r>
            <a:r>
              <a:rPr lang="en-US" altLang="zh-CN" smtClean="0"/>
              <a:t>http://meihua.docer.com/</a:t>
            </a:r>
            <a:endParaRPr lang="zh-CN" altLang="en-US"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itchFamily="34" charset="0"/>
                <a:ea typeface="宋体" charset="-122"/>
              </a:defRPr>
            </a:lvl1pPr>
            <a:lvl2pPr marL="742950" indent="-285750">
              <a:defRPr>
                <a:solidFill>
                  <a:schemeClr val="tx1"/>
                </a:solidFill>
                <a:latin typeface="Arial Narrow" pitchFamily="34" charset="0"/>
                <a:ea typeface="宋体" charset="-122"/>
              </a:defRPr>
            </a:lvl2pPr>
            <a:lvl3pPr marL="1143000" indent="-228600">
              <a:defRPr>
                <a:solidFill>
                  <a:schemeClr val="tx1"/>
                </a:solidFill>
                <a:latin typeface="Arial Narrow" pitchFamily="34" charset="0"/>
                <a:ea typeface="宋体" charset="-122"/>
              </a:defRPr>
            </a:lvl3pPr>
            <a:lvl4pPr marL="1600200" indent="-228600">
              <a:defRPr>
                <a:solidFill>
                  <a:schemeClr val="tx1"/>
                </a:solidFill>
                <a:latin typeface="Arial Narrow" pitchFamily="34" charset="0"/>
                <a:ea typeface="宋体" charset="-122"/>
              </a:defRPr>
            </a:lvl4pPr>
            <a:lvl5pPr marL="2057400" indent="-228600">
              <a:defRPr>
                <a:solidFill>
                  <a:schemeClr val="tx1"/>
                </a:solidFill>
                <a:latin typeface="Arial Narrow" pitchFamily="34" charset="0"/>
                <a:ea typeface="宋体" charset="-122"/>
              </a:defRPr>
            </a:lvl5pPr>
            <a:lvl6pPr marL="2514600" indent="-228600" eaLnBrk="0" fontAlgn="base" hangingPunct="0">
              <a:spcBef>
                <a:spcPct val="0"/>
              </a:spcBef>
              <a:spcAft>
                <a:spcPct val="0"/>
              </a:spcAft>
              <a:defRPr>
                <a:solidFill>
                  <a:schemeClr val="tx1"/>
                </a:solidFill>
                <a:latin typeface="Arial Narrow" pitchFamily="34" charset="0"/>
                <a:ea typeface="宋体" charset="-122"/>
              </a:defRPr>
            </a:lvl6pPr>
            <a:lvl7pPr marL="2971800" indent="-228600" eaLnBrk="0" fontAlgn="base" hangingPunct="0">
              <a:spcBef>
                <a:spcPct val="0"/>
              </a:spcBef>
              <a:spcAft>
                <a:spcPct val="0"/>
              </a:spcAft>
              <a:defRPr>
                <a:solidFill>
                  <a:schemeClr val="tx1"/>
                </a:solidFill>
                <a:latin typeface="Arial Narrow" pitchFamily="34" charset="0"/>
                <a:ea typeface="宋体" charset="-122"/>
              </a:defRPr>
            </a:lvl7pPr>
            <a:lvl8pPr marL="3429000" indent="-228600" eaLnBrk="0" fontAlgn="base" hangingPunct="0">
              <a:spcBef>
                <a:spcPct val="0"/>
              </a:spcBef>
              <a:spcAft>
                <a:spcPct val="0"/>
              </a:spcAft>
              <a:defRPr>
                <a:solidFill>
                  <a:schemeClr val="tx1"/>
                </a:solidFill>
                <a:latin typeface="Arial Narrow" pitchFamily="34" charset="0"/>
                <a:ea typeface="宋体" charset="-122"/>
              </a:defRPr>
            </a:lvl8pPr>
            <a:lvl9pPr marL="3886200" indent="-228600" eaLnBrk="0" fontAlgn="base" hangingPunct="0">
              <a:spcBef>
                <a:spcPct val="0"/>
              </a:spcBef>
              <a:spcAft>
                <a:spcPct val="0"/>
              </a:spcAft>
              <a:defRPr>
                <a:solidFill>
                  <a:schemeClr val="tx1"/>
                </a:solidFill>
                <a:latin typeface="Arial Narrow" pitchFamily="34" charset="0"/>
                <a:ea typeface="宋体" charset="-122"/>
              </a:defRPr>
            </a:lvl9pPr>
          </a:lstStyle>
          <a:p>
            <a:fld id="{23FBB83D-9CE8-426C-B856-8691EC8BBA85}" type="slidenum">
              <a:rPr lang="zh-CN" altLang="en-US">
                <a:latin typeface="Calibri" pitchFamily="34" charset="0"/>
              </a:rPr>
              <a:pPr/>
              <a:t>2</a:t>
            </a:fld>
            <a:endParaRPr lang="en-US" altLang="zh-CN">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模板来自于 </a:t>
            </a:r>
            <a:r>
              <a:rPr lang="en-US" altLang="zh-CN" smtClean="0"/>
              <a:t>http://meihua.docer.com/</a:t>
            </a:r>
            <a:endParaRPr lang="zh-CN" altLang="en-US"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itchFamily="34" charset="0"/>
                <a:ea typeface="宋体" charset="-122"/>
              </a:defRPr>
            </a:lvl1pPr>
            <a:lvl2pPr marL="742950" indent="-285750">
              <a:defRPr>
                <a:solidFill>
                  <a:schemeClr val="tx1"/>
                </a:solidFill>
                <a:latin typeface="Arial Narrow" pitchFamily="34" charset="0"/>
                <a:ea typeface="宋体" charset="-122"/>
              </a:defRPr>
            </a:lvl2pPr>
            <a:lvl3pPr marL="1143000" indent="-228600">
              <a:defRPr>
                <a:solidFill>
                  <a:schemeClr val="tx1"/>
                </a:solidFill>
                <a:latin typeface="Arial Narrow" pitchFamily="34" charset="0"/>
                <a:ea typeface="宋体" charset="-122"/>
              </a:defRPr>
            </a:lvl3pPr>
            <a:lvl4pPr marL="1600200" indent="-228600">
              <a:defRPr>
                <a:solidFill>
                  <a:schemeClr val="tx1"/>
                </a:solidFill>
                <a:latin typeface="Arial Narrow" pitchFamily="34" charset="0"/>
                <a:ea typeface="宋体" charset="-122"/>
              </a:defRPr>
            </a:lvl4pPr>
            <a:lvl5pPr marL="2057400" indent="-228600">
              <a:defRPr>
                <a:solidFill>
                  <a:schemeClr val="tx1"/>
                </a:solidFill>
                <a:latin typeface="Arial Narrow" pitchFamily="34" charset="0"/>
                <a:ea typeface="宋体" charset="-122"/>
              </a:defRPr>
            </a:lvl5pPr>
            <a:lvl6pPr marL="2514600" indent="-228600" eaLnBrk="0" fontAlgn="base" hangingPunct="0">
              <a:spcBef>
                <a:spcPct val="0"/>
              </a:spcBef>
              <a:spcAft>
                <a:spcPct val="0"/>
              </a:spcAft>
              <a:defRPr>
                <a:solidFill>
                  <a:schemeClr val="tx1"/>
                </a:solidFill>
                <a:latin typeface="Arial Narrow" pitchFamily="34" charset="0"/>
                <a:ea typeface="宋体" charset="-122"/>
              </a:defRPr>
            </a:lvl6pPr>
            <a:lvl7pPr marL="2971800" indent="-228600" eaLnBrk="0" fontAlgn="base" hangingPunct="0">
              <a:spcBef>
                <a:spcPct val="0"/>
              </a:spcBef>
              <a:spcAft>
                <a:spcPct val="0"/>
              </a:spcAft>
              <a:defRPr>
                <a:solidFill>
                  <a:schemeClr val="tx1"/>
                </a:solidFill>
                <a:latin typeface="Arial Narrow" pitchFamily="34" charset="0"/>
                <a:ea typeface="宋体" charset="-122"/>
              </a:defRPr>
            </a:lvl7pPr>
            <a:lvl8pPr marL="3429000" indent="-228600" eaLnBrk="0" fontAlgn="base" hangingPunct="0">
              <a:spcBef>
                <a:spcPct val="0"/>
              </a:spcBef>
              <a:spcAft>
                <a:spcPct val="0"/>
              </a:spcAft>
              <a:defRPr>
                <a:solidFill>
                  <a:schemeClr val="tx1"/>
                </a:solidFill>
                <a:latin typeface="Arial Narrow" pitchFamily="34" charset="0"/>
                <a:ea typeface="宋体" charset="-122"/>
              </a:defRPr>
            </a:lvl8pPr>
            <a:lvl9pPr marL="3886200" indent="-228600" eaLnBrk="0" fontAlgn="base" hangingPunct="0">
              <a:spcBef>
                <a:spcPct val="0"/>
              </a:spcBef>
              <a:spcAft>
                <a:spcPct val="0"/>
              </a:spcAft>
              <a:defRPr>
                <a:solidFill>
                  <a:schemeClr val="tx1"/>
                </a:solidFill>
                <a:latin typeface="Arial Narrow" pitchFamily="34" charset="0"/>
                <a:ea typeface="宋体" charset="-122"/>
              </a:defRPr>
            </a:lvl9pPr>
          </a:lstStyle>
          <a:p>
            <a:fld id="{23FBB83D-9CE8-426C-B856-8691EC8BBA85}" type="slidenum">
              <a:rPr lang="zh-CN" altLang="en-US">
                <a:latin typeface="Calibri" pitchFamily="34" charset="0"/>
              </a:rPr>
              <a:pPr/>
              <a:t>24</a:t>
            </a:fld>
            <a:endParaRPr lang="en-US" altLang="zh-CN">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CDDBB77-429C-473F-8E36-DF2F41F52F6F}" type="slidenum">
              <a:rPr lang="zh-CN" altLang="en-US" smtClean="0"/>
              <a:pPr>
                <a:defRPr/>
              </a:pPr>
              <a:t>25</a:t>
            </a:fld>
            <a:endParaRPr lang="zh-CN" altLang="en-US"/>
          </a:p>
        </p:txBody>
      </p:sp>
    </p:spTree>
    <p:extLst>
      <p:ext uri="{BB962C8B-B14F-4D97-AF65-F5344CB8AC3E}">
        <p14:creationId xmlns:p14="http://schemas.microsoft.com/office/powerpoint/2010/main" val="222204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CDDBB77-429C-473F-8E36-DF2F41F52F6F}" type="slidenum">
              <a:rPr lang="zh-CN" altLang="en-US" smtClean="0"/>
              <a:pPr>
                <a:defRPr/>
              </a:pPr>
              <a:t>28</a:t>
            </a:fld>
            <a:endParaRPr lang="zh-CN" altLang="en-US"/>
          </a:p>
        </p:txBody>
      </p:sp>
    </p:spTree>
    <p:extLst>
      <p:ext uri="{BB962C8B-B14F-4D97-AF65-F5344CB8AC3E}">
        <p14:creationId xmlns:p14="http://schemas.microsoft.com/office/powerpoint/2010/main" val="3512022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模板来自于 </a:t>
            </a:r>
            <a:r>
              <a:rPr lang="en-US" altLang="zh-CN" smtClean="0"/>
              <a:t>http://meihua.docer.com/</a:t>
            </a:r>
            <a:endParaRPr lang="zh-CN" altLang="en-US"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itchFamily="34" charset="0"/>
                <a:ea typeface="宋体" charset="-122"/>
              </a:defRPr>
            </a:lvl1pPr>
            <a:lvl2pPr marL="742950" indent="-285750">
              <a:defRPr>
                <a:solidFill>
                  <a:schemeClr val="tx1"/>
                </a:solidFill>
                <a:latin typeface="Arial Narrow" pitchFamily="34" charset="0"/>
                <a:ea typeface="宋体" charset="-122"/>
              </a:defRPr>
            </a:lvl2pPr>
            <a:lvl3pPr marL="1143000" indent="-228600">
              <a:defRPr>
                <a:solidFill>
                  <a:schemeClr val="tx1"/>
                </a:solidFill>
                <a:latin typeface="Arial Narrow" pitchFamily="34" charset="0"/>
                <a:ea typeface="宋体" charset="-122"/>
              </a:defRPr>
            </a:lvl3pPr>
            <a:lvl4pPr marL="1600200" indent="-228600">
              <a:defRPr>
                <a:solidFill>
                  <a:schemeClr val="tx1"/>
                </a:solidFill>
                <a:latin typeface="Arial Narrow" pitchFamily="34" charset="0"/>
                <a:ea typeface="宋体" charset="-122"/>
              </a:defRPr>
            </a:lvl4pPr>
            <a:lvl5pPr marL="2057400" indent="-228600">
              <a:defRPr>
                <a:solidFill>
                  <a:schemeClr val="tx1"/>
                </a:solidFill>
                <a:latin typeface="Arial Narrow" pitchFamily="34" charset="0"/>
                <a:ea typeface="宋体" charset="-122"/>
              </a:defRPr>
            </a:lvl5pPr>
            <a:lvl6pPr marL="2514600" indent="-228600" eaLnBrk="0" fontAlgn="base" hangingPunct="0">
              <a:spcBef>
                <a:spcPct val="0"/>
              </a:spcBef>
              <a:spcAft>
                <a:spcPct val="0"/>
              </a:spcAft>
              <a:defRPr>
                <a:solidFill>
                  <a:schemeClr val="tx1"/>
                </a:solidFill>
                <a:latin typeface="Arial Narrow" pitchFamily="34" charset="0"/>
                <a:ea typeface="宋体" charset="-122"/>
              </a:defRPr>
            </a:lvl6pPr>
            <a:lvl7pPr marL="2971800" indent="-228600" eaLnBrk="0" fontAlgn="base" hangingPunct="0">
              <a:spcBef>
                <a:spcPct val="0"/>
              </a:spcBef>
              <a:spcAft>
                <a:spcPct val="0"/>
              </a:spcAft>
              <a:defRPr>
                <a:solidFill>
                  <a:schemeClr val="tx1"/>
                </a:solidFill>
                <a:latin typeface="Arial Narrow" pitchFamily="34" charset="0"/>
                <a:ea typeface="宋体" charset="-122"/>
              </a:defRPr>
            </a:lvl7pPr>
            <a:lvl8pPr marL="3429000" indent="-228600" eaLnBrk="0" fontAlgn="base" hangingPunct="0">
              <a:spcBef>
                <a:spcPct val="0"/>
              </a:spcBef>
              <a:spcAft>
                <a:spcPct val="0"/>
              </a:spcAft>
              <a:defRPr>
                <a:solidFill>
                  <a:schemeClr val="tx1"/>
                </a:solidFill>
                <a:latin typeface="Arial Narrow" pitchFamily="34" charset="0"/>
                <a:ea typeface="宋体" charset="-122"/>
              </a:defRPr>
            </a:lvl8pPr>
            <a:lvl9pPr marL="3886200" indent="-228600" eaLnBrk="0" fontAlgn="base" hangingPunct="0">
              <a:spcBef>
                <a:spcPct val="0"/>
              </a:spcBef>
              <a:spcAft>
                <a:spcPct val="0"/>
              </a:spcAft>
              <a:defRPr>
                <a:solidFill>
                  <a:schemeClr val="tx1"/>
                </a:solidFill>
                <a:latin typeface="Arial Narrow" pitchFamily="34" charset="0"/>
                <a:ea typeface="宋体" charset="-122"/>
              </a:defRPr>
            </a:lvl9pPr>
          </a:lstStyle>
          <a:p>
            <a:fld id="{23FBB83D-9CE8-426C-B856-8691EC8BBA85}" type="slidenum">
              <a:rPr lang="zh-CN" altLang="en-US">
                <a:latin typeface="Calibri" pitchFamily="34" charset="0"/>
              </a:rPr>
              <a:pPr/>
              <a:t>3</a:t>
            </a:fld>
            <a:endParaRPr lang="en-US" altLang="zh-CN">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模板来自于 </a:t>
            </a:r>
            <a:r>
              <a:rPr lang="en-US" altLang="zh-CN" smtClean="0"/>
              <a:t>http://meihua.docer.com/</a:t>
            </a:r>
            <a:endParaRPr lang="zh-CN" altLang="en-US"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itchFamily="34" charset="0"/>
                <a:ea typeface="宋体" charset="-122"/>
              </a:defRPr>
            </a:lvl1pPr>
            <a:lvl2pPr marL="742950" indent="-285750">
              <a:defRPr>
                <a:solidFill>
                  <a:schemeClr val="tx1"/>
                </a:solidFill>
                <a:latin typeface="Arial Narrow" pitchFamily="34" charset="0"/>
                <a:ea typeface="宋体" charset="-122"/>
              </a:defRPr>
            </a:lvl2pPr>
            <a:lvl3pPr marL="1143000" indent="-228600">
              <a:defRPr>
                <a:solidFill>
                  <a:schemeClr val="tx1"/>
                </a:solidFill>
                <a:latin typeface="Arial Narrow" pitchFamily="34" charset="0"/>
                <a:ea typeface="宋体" charset="-122"/>
              </a:defRPr>
            </a:lvl3pPr>
            <a:lvl4pPr marL="1600200" indent="-228600">
              <a:defRPr>
                <a:solidFill>
                  <a:schemeClr val="tx1"/>
                </a:solidFill>
                <a:latin typeface="Arial Narrow" pitchFamily="34" charset="0"/>
                <a:ea typeface="宋体" charset="-122"/>
              </a:defRPr>
            </a:lvl4pPr>
            <a:lvl5pPr marL="2057400" indent="-228600">
              <a:defRPr>
                <a:solidFill>
                  <a:schemeClr val="tx1"/>
                </a:solidFill>
                <a:latin typeface="Arial Narrow" pitchFamily="34" charset="0"/>
                <a:ea typeface="宋体" charset="-122"/>
              </a:defRPr>
            </a:lvl5pPr>
            <a:lvl6pPr marL="2514600" indent="-228600" eaLnBrk="0" fontAlgn="base" hangingPunct="0">
              <a:spcBef>
                <a:spcPct val="0"/>
              </a:spcBef>
              <a:spcAft>
                <a:spcPct val="0"/>
              </a:spcAft>
              <a:defRPr>
                <a:solidFill>
                  <a:schemeClr val="tx1"/>
                </a:solidFill>
                <a:latin typeface="Arial Narrow" pitchFamily="34" charset="0"/>
                <a:ea typeface="宋体" charset="-122"/>
              </a:defRPr>
            </a:lvl6pPr>
            <a:lvl7pPr marL="2971800" indent="-228600" eaLnBrk="0" fontAlgn="base" hangingPunct="0">
              <a:spcBef>
                <a:spcPct val="0"/>
              </a:spcBef>
              <a:spcAft>
                <a:spcPct val="0"/>
              </a:spcAft>
              <a:defRPr>
                <a:solidFill>
                  <a:schemeClr val="tx1"/>
                </a:solidFill>
                <a:latin typeface="Arial Narrow" pitchFamily="34" charset="0"/>
                <a:ea typeface="宋体" charset="-122"/>
              </a:defRPr>
            </a:lvl7pPr>
            <a:lvl8pPr marL="3429000" indent="-228600" eaLnBrk="0" fontAlgn="base" hangingPunct="0">
              <a:spcBef>
                <a:spcPct val="0"/>
              </a:spcBef>
              <a:spcAft>
                <a:spcPct val="0"/>
              </a:spcAft>
              <a:defRPr>
                <a:solidFill>
                  <a:schemeClr val="tx1"/>
                </a:solidFill>
                <a:latin typeface="Arial Narrow" pitchFamily="34" charset="0"/>
                <a:ea typeface="宋体" charset="-122"/>
              </a:defRPr>
            </a:lvl8pPr>
            <a:lvl9pPr marL="3886200" indent="-228600" eaLnBrk="0" fontAlgn="base" hangingPunct="0">
              <a:spcBef>
                <a:spcPct val="0"/>
              </a:spcBef>
              <a:spcAft>
                <a:spcPct val="0"/>
              </a:spcAft>
              <a:defRPr>
                <a:solidFill>
                  <a:schemeClr val="tx1"/>
                </a:solidFill>
                <a:latin typeface="Arial Narrow" pitchFamily="34" charset="0"/>
                <a:ea typeface="宋体" charset="-122"/>
              </a:defRPr>
            </a:lvl9pPr>
          </a:lstStyle>
          <a:p>
            <a:fld id="{23FBB83D-9CE8-426C-B856-8691EC8BBA85}" type="slidenum">
              <a:rPr lang="zh-CN" altLang="en-US">
                <a:latin typeface="Calibri" pitchFamily="34" charset="0"/>
              </a:rPr>
              <a:pPr/>
              <a:t>7</a:t>
            </a:fld>
            <a:endParaRPr lang="en-US" altLang="zh-CN">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模板来自于 </a:t>
            </a:r>
            <a:r>
              <a:rPr lang="en-US" altLang="zh-CN" smtClean="0"/>
              <a:t>http://meihua.docer.com/</a:t>
            </a:r>
            <a:endParaRPr lang="zh-CN" altLang="en-US"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itchFamily="34" charset="0"/>
                <a:ea typeface="宋体" charset="-122"/>
              </a:defRPr>
            </a:lvl1pPr>
            <a:lvl2pPr marL="742950" indent="-285750">
              <a:defRPr>
                <a:solidFill>
                  <a:schemeClr val="tx1"/>
                </a:solidFill>
                <a:latin typeface="Arial Narrow" pitchFamily="34" charset="0"/>
                <a:ea typeface="宋体" charset="-122"/>
              </a:defRPr>
            </a:lvl2pPr>
            <a:lvl3pPr marL="1143000" indent="-228600">
              <a:defRPr>
                <a:solidFill>
                  <a:schemeClr val="tx1"/>
                </a:solidFill>
                <a:latin typeface="Arial Narrow" pitchFamily="34" charset="0"/>
                <a:ea typeface="宋体" charset="-122"/>
              </a:defRPr>
            </a:lvl3pPr>
            <a:lvl4pPr marL="1600200" indent="-228600">
              <a:defRPr>
                <a:solidFill>
                  <a:schemeClr val="tx1"/>
                </a:solidFill>
                <a:latin typeface="Arial Narrow" pitchFamily="34" charset="0"/>
                <a:ea typeface="宋体" charset="-122"/>
              </a:defRPr>
            </a:lvl4pPr>
            <a:lvl5pPr marL="2057400" indent="-228600">
              <a:defRPr>
                <a:solidFill>
                  <a:schemeClr val="tx1"/>
                </a:solidFill>
                <a:latin typeface="Arial Narrow" pitchFamily="34" charset="0"/>
                <a:ea typeface="宋体" charset="-122"/>
              </a:defRPr>
            </a:lvl5pPr>
            <a:lvl6pPr marL="2514600" indent="-228600" eaLnBrk="0" fontAlgn="base" hangingPunct="0">
              <a:spcBef>
                <a:spcPct val="0"/>
              </a:spcBef>
              <a:spcAft>
                <a:spcPct val="0"/>
              </a:spcAft>
              <a:defRPr>
                <a:solidFill>
                  <a:schemeClr val="tx1"/>
                </a:solidFill>
                <a:latin typeface="Arial Narrow" pitchFamily="34" charset="0"/>
                <a:ea typeface="宋体" charset="-122"/>
              </a:defRPr>
            </a:lvl6pPr>
            <a:lvl7pPr marL="2971800" indent="-228600" eaLnBrk="0" fontAlgn="base" hangingPunct="0">
              <a:spcBef>
                <a:spcPct val="0"/>
              </a:spcBef>
              <a:spcAft>
                <a:spcPct val="0"/>
              </a:spcAft>
              <a:defRPr>
                <a:solidFill>
                  <a:schemeClr val="tx1"/>
                </a:solidFill>
                <a:latin typeface="Arial Narrow" pitchFamily="34" charset="0"/>
                <a:ea typeface="宋体" charset="-122"/>
              </a:defRPr>
            </a:lvl7pPr>
            <a:lvl8pPr marL="3429000" indent="-228600" eaLnBrk="0" fontAlgn="base" hangingPunct="0">
              <a:spcBef>
                <a:spcPct val="0"/>
              </a:spcBef>
              <a:spcAft>
                <a:spcPct val="0"/>
              </a:spcAft>
              <a:defRPr>
                <a:solidFill>
                  <a:schemeClr val="tx1"/>
                </a:solidFill>
                <a:latin typeface="Arial Narrow" pitchFamily="34" charset="0"/>
                <a:ea typeface="宋体" charset="-122"/>
              </a:defRPr>
            </a:lvl8pPr>
            <a:lvl9pPr marL="3886200" indent="-228600" eaLnBrk="0" fontAlgn="base" hangingPunct="0">
              <a:spcBef>
                <a:spcPct val="0"/>
              </a:spcBef>
              <a:spcAft>
                <a:spcPct val="0"/>
              </a:spcAft>
              <a:defRPr>
                <a:solidFill>
                  <a:schemeClr val="tx1"/>
                </a:solidFill>
                <a:latin typeface="Arial Narrow" pitchFamily="34" charset="0"/>
                <a:ea typeface="宋体" charset="-122"/>
              </a:defRPr>
            </a:lvl9pPr>
          </a:lstStyle>
          <a:p>
            <a:fld id="{23FBB83D-9CE8-426C-B856-8691EC8BBA85}" type="slidenum">
              <a:rPr lang="zh-CN" altLang="en-US">
                <a:latin typeface="Calibri" pitchFamily="34" charset="0"/>
              </a:rPr>
              <a:pPr/>
              <a:t>11</a:t>
            </a:fld>
            <a:endParaRPr lang="en-US" altLang="zh-CN">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CDDBB77-429C-473F-8E36-DF2F41F52F6F}" type="slidenum">
              <a:rPr lang="zh-CN" altLang="en-US" smtClean="0"/>
              <a:pPr>
                <a:defRPr/>
              </a:pPr>
              <a:t>13</a:t>
            </a:fld>
            <a:endParaRPr lang="zh-CN" altLang="en-US"/>
          </a:p>
        </p:txBody>
      </p:sp>
    </p:spTree>
    <p:extLst>
      <p:ext uri="{BB962C8B-B14F-4D97-AF65-F5344CB8AC3E}">
        <p14:creationId xmlns:p14="http://schemas.microsoft.com/office/powerpoint/2010/main" val="230352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模板来自于 </a:t>
            </a:r>
            <a:r>
              <a:rPr lang="en-US" altLang="zh-CN" smtClean="0"/>
              <a:t>http://docer.wps.cn</a:t>
            </a:r>
            <a:endParaRPr lang="zh-CN" altLang="en-US"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fld id="{F20E59C6-51FC-4B8D-BD65-1AD780AF5555}" type="slidenum">
              <a:rPr lang="zh-CN" altLang="en-US"/>
              <a:pPr/>
              <a:t>17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CDDBB77-429C-473F-8E36-DF2F41F52F6F}" type="slidenum">
              <a:rPr lang="zh-CN" altLang="en-US" smtClean="0"/>
              <a:pPr>
                <a:defRPr/>
              </a:pPr>
              <a:t>18</a:t>
            </a:fld>
            <a:endParaRPr lang="zh-CN" altLang="en-US"/>
          </a:p>
        </p:txBody>
      </p:sp>
    </p:spTree>
    <p:extLst>
      <p:ext uri="{BB962C8B-B14F-4D97-AF65-F5344CB8AC3E}">
        <p14:creationId xmlns:p14="http://schemas.microsoft.com/office/powerpoint/2010/main" val="2149853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模板来自于 </a:t>
            </a:r>
            <a:r>
              <a:rPr lang="en-US" altLang="zh-CN" smtClean="0"/>
              <a:t>http://meihua.docer.com/</a:t>
            </a:r>
            <a:endParaRPr lang="zh-CN" altLang="en-US"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itchFamily="34" charset="0"/>
                <a:ea typeface="宋体" charset="-122"/>
              </a:defRPr>
            </a:lvl1pPr>
            <a:lvl2pPr marL="742950" indent="-285750">
              <a:defRPr>
                <a:solidFill>
                  <a:schemeClr val="tx1"/>
                </a:solidFill>
                <a:latin typeface="Arial Narrow" pitchFamily="34" charset="0"/>
                <a:ea typeface="宋体" charset="-122"/>
              </a:defRPr>
            </a:lvl2pPr>
            <a:lvl3pPr marL="1143000" indent="-228600">
              <a:defRPr>
                <a:solidFill>
                  <a:schemeClr val="tx1"/>
                </a:solidFill>
                <a:latin typeface="Arial Narrow" pitchFamily="34" charset="0"/>
                <a:ea typeface="宋体" charset="-122"/>
              </a:defRPr>
            </a:lvl3pPr>
            <a:lvl4pPr marL="1600200" indent="-228600">
              <a:defRPr>
                <a:solidFill>
                  <a:schemeClr val="tx1"/>
                </a:solidFill>
                <a:latin typeface="Arial Narrow" pitchFamily="34" charset="0"/>
                <a:ea typeface="宋体" charset="-122"/>
              </a:defRPr>
            </a:lvl4pPr>
            <a:lvl5pPr marL="2057400" indent="-228600">
              <a:defRPr>
                <a:solidFill>
                  <a:schemeClr val="tx1"/>
                </a:solidFill>
                <a:latin typeface="Arial Narrow" pitchFamily="34" charset="0"/>
                <a:ea typeface="宋体" charset="-122"/>
              </a:defRPr>
            </a:lvl5pPr>
            <a:lvl6pPr marL="2514600" indent="-228600" eaLnBrk="0" fontAlgn="base" hangingPunct="0">
              <a:spcBef>
                <a:spcPct val="0"/>
              </a:spcBef>
              <a:spcAft>
                <a:spcPct val="0"/>
              </a:spcAft>
              <a:defRPr>
                <a:solidFill>
                  <a:schemeClr val="tx1"/>
                </a:solidFill>
                <a:latin typeface="Arial Narrow" pitchFamily="34" charset="0"/>
                <a:ea typeface="宋体" charset="-122"/>
              </a:defRPr>
            </a:lvl6pPr>
            <a:lvl7pPr marL="2971800" indent="-228600" eaLnBrk="0" fontAlgn="base" hangingPunct="0">
              <a:spcBef>
                <a:spcPct val="0"/>
              </a:spcBef>
              <a:spcAft>
                <a:spcPct val="0"/>
              </a:spcAft>
              <a:defRPr>
                <a:solidFill>
                  <a:schemeClr val="tx1"/>
                </a:solidFill>
                <a:latin typeface="Arial Narrow" pitchFamily="34" charset="0"/>
                <a:ea typeface="宋体" charset="-122"/>
              </a:defRPr>
            </a:lvl7pPr>
            <a:lvl8pPr marL="3429000" indent="-228600" eaLnBrk="0" fontAlgn="base" hangingPunct="0">
              <a:spcBef>
                <a:spcPct val="0"/>
              </a:spcBef>
              <a:spcAft>
                <a:spcPct val="0"/>
              </a:spcAft>
              <a:defRPr>
                <a:solidFill>
                  <a:schemeClr val="tx1"/>
                </a:solidFill>
                <a:latin typeface="Arial Narrow" pitchFamily="34" charset="0"/>
                <a:ea typeface="宋体" charset="-122"/>
              </a:defRPr>
            </a:lvl8pPr>
            <a:lvl9pPr marL="3886200" indent="-228600" eaLnBrk="0" fontAlgn="base" hangingPunct="0">
              <a:spcBef>
                <a:spcPct val="0"/>
              </a:spcBef>
              <a:spcAft>
                <a:spcPct val="0"/>
              </a:spcAft>
              <a:defRPr>
                <a:solidFill>
                  <a:schemeClr val="tx1"/>
                </a:solidFill>
                <a:latin typeface="Arial Narrow" pitchFamily="34" charset="0"/>
                <a:ea typeface="宋体" charset="-122"/>
              </a:defRPr>
            </a:lvl9pPr>
          </a:lstStyle>
          <a:p>
            <a:fld id="{23FBB83D-9CE8-426C-B856-8691EC8BBA85}" type="slidenum">
              <a:rPr lang="zh-CN" altLang="en-US">
                <a:latin typeface="Calibri" pitchFamily="34" charset="0"/>
              </a:rPr>
              <a:pPr/>
              <a:t>19</a:t>
            </a:fld>
            <a:endParaRPr lang="en-US" altLang="zh-CN">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模板来自于 </a:t>
            </a:r>
            <a:r>
              <a:rPr lang="en-US" altLang="zh-CN" smtClean="0"/>
              <a:t>http://docer.wps.cn</a:t>
            </a:r>
            <a:endParaRPr lang="zh-CN" altLang="en-US"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fld id="{F20E59C6-51FC-4B8D-BD65-1AD780AF5555}" type="slidenum">
              <a:rPr lang="zh-CN" altLang="en-US"/>
              <a:pPr/>
              <a:t>23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6"/>
          <p:cNvPicPr>
            <a:picLocks noChangeAspect="1"/>
          </p:cNvPicPr>
          <p:nvPr/>
        </p:nvPicPr>
        <p:blipFill>
          <a:blip r:embed="rId2"/>
          <a:srcRect/>
          <a:stretch>
            <a:fillRect/>
          </a:stretch>
        </p:blipFill>
        <p:spPr bwMode="auto">
          <a:xfrm>
            <a:off x="0" y="819150"/>
            <a:ext cx="9144000" cy="6038850"/>
          </a:xfrm>
          <a:prstGeom prst="rect">
            <a:avLst/>
          </a:prstGeom>
          <a:noFill/>
          <a:ln w="9525">
            <a:noFill/>
            <a:miter lim="800000"/>
            <a:headEnd/>
            <a:tailEnd/>
          </a:ln>
        </p:spPr>
      </p:pic>
      <p:sp>
        <p:nvSpPr>
          <p:cNvPr id="2" name="Title 1"/>
          <p:cNvSpPr>
            <a:spLocks noGrp="1"/>
          </p:cNvSpPr>
          <p:nvPr>
            <p:ph type="ctrTitle"/>
          </p:nvPr>
        </p:nvSpPr>
        <p:spPr>
          <a:xfrm>
            <a:off x="1483875" y="2389497"/>
            <a:ext cx="5686425" cy="1368767"/>
          </a:xfrm>
        </p:spPr>
        <p:txBody>
          <a:bodyPr>
            <a:normAutofit/>
          </a:bodyPr>
          <a:lstStyle>
            <a:lvl1pPr algn="r">
              <a:lnSpc>
                <a:spcPct val="100000"/>
              </a:lnSpc>
              <a:defRPr sz="3800" b="1" i="0">
                <a:solidFill>
                  <a:schemeClr val="accent1"/>
                </a:solidFill>
              </a:defRPr>
            </a:lvl1pPr>
          </a:lstStyle>
          <a:p>
            <a:r>
              <a:rPr lang="zh-CN" altLang="en-US" dirty="0" smtClean="0"/>
              <a:t>单击此处编辑母版标题样式</a:t>
            </a:r>
            <a:endParaRPr lang="en-US" dirty="0"/>
          </a:p>
        </p:txBody>
      </p:sp>
      <p:sp>
        <p:nvSpPr>
          <p:cNvPr id="3" name="Subtitle 2"/>
          <p:cNvSpPr>
            <a:spLocks noGrp="1"/>
          </p:cNvSpPr>
          <p:nvPr>
            <p:ph type="subTitle" idx="1"/>
          </p:nvPr>
        </p:nvSpPr>
        <p:spPr>
          <a:xfrm>
            <a:off x="1483875" y="3989127"/>
            <a:ext cx="5686425" cy="559042"/>
          </a:xfrm>
        </p:spPr>
        <p:txBody>
          <a:bodyPr>
            <a:normAutofit/>
          </a:bodyPr>
          <a:lstStyle>
            <a:lvl1pPr marL="0" indent="0" algn="r">
              <a:buNone/>
              <a:defRPr sz="200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5" name="Date Placeholder 3"/>
          <p:cNvSpPr>
            <a:spLocks noGrp="1"/>
          </p:cNvSpPr>
          <p:nvPr>
            <p:ph type="dt" sz="half" idx="10"/>
          </p:nvPr>
        </p:nvSpPr>
        <p:spPr/>
        <p:txBody>
          <a:bodyPr/>
          <a:lstStyle>
            <a:lvl1pPr>
              <a:defRPr/>
            </a:lvl1pPr>
          </a:lstStyle>
          <a:p>
            <a:pPr>
              <a:defRPr/>
            </a:pPr>
            <a:fld id="{EB867352-176A-4D47-BEDA-BD9E17968509}" type="datetimeFigureOut">
              <a:rPr lang="zh-CN" altLang="en-US"/>
              <a:pPr>
                <a:defRPr/>
              </a:pPr>
              <a:t>2016-1-24</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E08BBAC8-F428-4F12-8921-D06BC2ABFB17}"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lvl1pPr>
              <a:defRPr/>
            </a:lvl1pPr>
          </a:lstStyle>
          <a:p>
            <a:pPr>
              <a:defRPr/>
            </a:pPr>
            <a:fld id="{21A35320-7995-4C02-B4B9-7296BBE30265}" type="datetimeFigureOut">
              <a:rPr lang="zh-CN" altLang="en-US"/>
              <a:pPr>
                <a:defRPr/>
              </a:pPr>
              <a:t>2016-1-24</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1DB9A4D2-76BC-407A-AC2A-E8F1EB7A31FD}"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lvl1pPr>
              <a:defRPr/>
            </a:lvl1pPr>
          </a:lstStyle>
          <a:p>
            <a:pPr>
              <a:defRPr/>
            </a:pPr>
            <a:fld id="{D321EC27-8FF6-444A-A46F-B3F0E4368227}" type="datetimeFigureOut">
              <a:rPr lang="zh-CN" altLang="en-US"/>
              <a:pPr>
                <a:defRPr/>
              </a:pPr>
              <a:t>2016-1-24</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D4F6189B-8348-4C15-9F94-B76213B0DA70}"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p:txBody>
      </p:sp>
      <p:sp>
        <p:nvSpPr>
          <p:cNvPr id="4" name="Date Placeholder 3"/>
          <p:cNvSpPr>
            <a:spLocks noGrp="1"/>
          </p:cNvSpPr>
          <p:nvPr>
            <p:ph type="dt" sz="half" idx="10"/>
          </p:nvPr>
        </p:nvSpPr>
        <p:spPr/>
        <p:txBody>
          <a:bodyPr/>
          <a:lstStyle>
            <a:lvl1pPr>
              <a:defRPr/>
            </a:lvl1pPr>
          </a:lstStyle>
          <a:p>
            <a:pPr>
              <a:defRPr/>
            </a:pPr>
            <a:fld id="{2D569B3E-A0E9-4359-923C-65A5334D18DA}" type="datetimeFigureOut">
              <a:rPr lang="zh-CN" altLang="en-US"/>
              <a:pPr>
                <a:defRPr/>
              </a:pPr>
              <a:t>2016-1-24</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03B5CCBE-49B0-446E-AF5E-692DC59E7ECC}"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390920" y="1461405"/>
            <a:ext cx="6791735" cy="1710962"/>
          </a:xfrm>
        </p:spPr>
        <p:txBody>
          <a:bodyPr/>
          <a:lstStyle>
            <a:lvl1pPr>
              <a:defRPr sz="3600">
                <a:solidFill>
                  <a:schemeClr val="accent1">
                    <a:lumMod val="75000"/>
                  </a:schemeClr>
                </a:solidFill>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1390920" y="3199356"/>
            <a:ext cx="6791735" cy="775017"/>
          </a:xfrm>
        </p:spPr>
        <p:txBody>
          <a:bodyPr/>
          <a:lstStyle>
            <a:lvl1pPr marL="0" indent="0">
              <a:buNone/>
              <a:defRPr sz="18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lvl1pPr>
              <a:defRPr/>
            </a:lvl1pPr>
          </a:lstStyle>
          <a:p>
            <a:pPr>
              <a:defRPr/>
            </a:pPr>
            <a:fld id="{AA39578C-9A26-4BA0-8145-2BB21A79BBB1}" type="datetimeFigureOut">
              <a:rPr lang="zh-CN" altLang="en-US"/>
              <a:pPr>
                <a:defRPr/>
              </a:pPr>
              <a:t>2016-1-24</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6AE30151-7B6F-4709-8301-4885A3D8113F}"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3"/>
          <p:cNvSpPr>
            <a:spLocks noGrp="1"/>
          </p:cNvSpPr>
          <p:nvPr>
            <p:ph type="dt" sz="half" idx="10"/>
          </p:nvPr>
        </p:nvSpPr>
        <p:spPr/>
        <p:txBody>
          <a:bodyPr/>
          <a:lstStyle>
            <a:lvl1pPr>
              <a:defRPr/>
            </a:lvl1pPr>
          </a:lstStyle>
          <a:p>
            <a:pPr>
              <a:defRPr/>
            </a:pPr>
            <a:fld id="{94177E78-3D63-4C9F-9269-0219C8F68A7E}" type="datetimeFigureOut">
              <a:rPr lang="zh-CN" altLang="en-US"/>
              <a:pPr>
                <a:defRPr/>
              </a:pPr>
              <a:t>2016-1-24</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8CD4E36E-73A7-4859-8B5C-14CF4C3F5FDE}"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1"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3"/>
          <p:cNvSpPr>
            <a:spLocks noGrp="1"/>
          </p:cNvSpPr>
          <p:nvPr>
            <p:ph type="dt" sz="half" idx="10"/>
          </p:nvPr>
        </p:nvSpPr>
        <p:spPr/>
        <p:txBody>
          <a:bodyPr/>
          <a:lstStyle>
            <a:lvl1pPr>
              <a:defRPr/>
            </a:lvl1pPr>
          </a:lstStyle>
          <a:p>
            <a:pPr>
              <a:defRPr/>
            </a:pPr>
            <a:fld id="{40FCA1CE-861A-4EDD-98A3-2B7A644810B9}" type="datetimeFigureOut">
              <a:rPr lang="zh-CN" altLang="en-US"/>
              <a:pPr>
                <a:defRPr/>
              </a:pPr>
              <a:t>2016-1-24</a:t>
            </a:fld>
            <a:endParaRPr lang="zh-CN" altLang="en-US"/>
          </a:p>
        </p:txBody>
      </p:sp>
      <p:sp>
        <p:nvSpPr>
          <p:cNvPr id="8" name="Footer Placeholder 4"/>
          <p:cNvSpPr>
            <a:spLocks noGrp="1"/>
          </p:cNvSpPr>
          <p:nvPr>
            <p:ph type="ftr" sz="quarter" idx="11"/>
          </p:nvPr>
        </p:nvSpPr>
        <p:spPr/>
        <p:txBody>
          <a:bodyPr/>
          <a:lstStyle>
            <a:lvl1pPr>
              <a:defRPr/>
            </a:lvl1pPr>
          </a:lstStyle>
          <a:p>
            <a:pPr>
              <a:defRPr/>
            </a:pP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74C24584-26D8-41CE-B515-B6269A50EB84}"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3"/>
          <p:cNvSpPr>
            <a:spLocks noGrp="1"/>
          </p:cNvSpPr>
          <p:nvPr>
            <p:ph type="dt" sz="half" idx="10"/>
          </p:nvPr>
        </p:nvSpPr>
        <p:spPr/>
        <p:txBody>
          <a:bodyPr/>
          <a:lstStyle>
            <a:lvl1pPr>
              <a:defRPr/>
            </a:lvl1pPr>
          </a:lstStyle>
          <a:p>
            <a:pPr>
              <a:defRPr/>
            </a:pPr>
            <a:fld id="{5927735D-1072-4AF3-AC9E-1BD88A07249C}" type="datetimeFigureOut">
              <a:rPr lang="zh-CN" altLang="en-US"/>
              <a:pPr>
                <a:defRPr/>
              </a:pPr>
              <a:t>2016-1-24</a:t>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D35C152D-7714-4A91-8CCB-30A3AB3A6D5F}"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2" name="Picture 2" descr="墨山水"/>
          <p:cNvPicPr>
            <a:picLocks noChangeAspect="1" noChangeArrowheads="1"/>
          </p:cNvPicPr>
          <p:nvPr/>
        </p:nvPicPr>
        <p:blipFill>
          <a:blip r:embed="rId2">
            <a:clrChange>
              <a:clrFrom>
                <a:srgbClr val="FDFDFD"/>
              </a:clrFrom>
              <a:clrTo>
                <a:srgbClr val="FDFDFD">
                  <a:alpha val="0"/>
                </a:srgbClr>
              </a:clrTo>
            </a:clrChange>
          </a:blip>
          <a:srcRect r="43913" b="45135"/>
          <a:stretch>
            <a:fillRect/>
          </a:stretch>
        </p:blipFill>
        <p:spPr bwMode="auto">
          <a:xfrm>
            <a:off x="0" y="3041650"/>
            <a:ext cx="3633788" cy="2368550"/>
          </a:xfrm>
          <a:prstGeom prst="rect">
            <a:avLst/>
          </a:prstGeom>
          <a:noFill/>
          <a:ln w="9525">
            <a:noFill/>
            <a:miter lim="800000"/>
            <a:headEnd/>
            <a:tailEnd/>
          </a:ln>
        </p:spPr>
      </p:pic>
      <p:pic>
        <p:nvPicPr>
          <p:cNvPr id="3" name="图片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077075" y="3706813"/>
            <a:ext cx="2066925" cy="896937"/>
          </a:xfrm>
          <a:prstGeom prst="rect">
            <a:avLst/>
          </a:prstGeom>
          <a:noFill/>
          <a:ln w="9525">
            <a:noFill/>
            <a:miter lim="800000"/>
            <a:headEnd/>
            <a:tailEnd/>
          </a:ln>
        </p:spPr>
      </p:pic>
      <p:sp>
        <p:nvSpPr>
          <p:cNvPr id="4" name="矩形 7"/>
          <p:cNvSpPr/>
          <p:nvPr/>
        </p:nvSpPr>
        <p:spPr>
          <a:xfrm>
            <a:off x="0" y="1809750"/>
            <a:ext cx="9144000" cy="438150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5" name="Date Placeholder 1"/>
          <p:cNvSpPr>
            <a:spLocks noGrp="1"/>
          </p:cNvSpPr>
          <p:nvPr>
            <p:ph type="dt" sz="half" idx="10"/>
          </p:nvPr>
        </p:nvSpPr>
        <p:spPr/>
        <p:txBody>
          <a:bodyPr/>
          <a:lstStyle>
            <a:lvl1pPr>
              <a:defRPr/>
            </a:lvl1pPr>
          </a:lstStyle>
          <a:p>
            <a:pPr>
              <a:defRPr/>
            </a:pPr>
            <a:fld id="{E9D8223A-9482-4D28-B43F-435589B3BB4A}" type="datetimeFigureOut">
              <a:rPr lang="zh-CN" altLang="en-US"/>
              <a:pPr>
                <a:defRPr/>
              </a:pPr>
              <a:t>2016-1-24</a:t>
            </a:fld>
            <a:endParaRPr lang="zh-CN" altLang="en-US"/>
          </a:p>
        </p:txBody>
      </p:sp>
      <p:sp>
        <p:nvSpPr>
          <p:cNvPr id="6" name="Footer Placeholder 2"/>
          <p:cNvSpPr>
            <a:spLocks noGrp="1"/>
          </p:cNvSpPr>
          <p:nvPr>
            <p:ph type="ftr" sz="quarter" idx="11"/>
          </p:nvPr>
        </p:nvSpPr>
        <p:spPr/>
        <p:txBody>
          <a:bodyPr/>
          <a:lstStyle>
            <a:lvl1pPr>
              <a:defRPr/>
            </a:lvl1pPr>
          </a:lstStyle>
          <a:p>
            <a:pPr>
              <a:defRPr/>
            </a:pPr>
            <a:endParaRPr lang="zh-CN" altLang="en-US"/>
          </a:p>
        </p:txBody>
      </p:sp>
      <p:sp>
        <p:nvSpPr>
          <p:cNvPr id="7" name="Slide Number Placeholder 3"/>
          <p:cNvSpPr>
            <a:spLocks noGrp="1"/>
          </p:cNvSpPr>
          <p:nvPr>
            <p:ph type="sldNum" sz="quarter" idx="12"/>
          </p:nvPr>
        </p:nvSpPr>
        <p:spPr/>
        <p:txBody>
          <a:bodyPr/>
          <a:lstStyle>
            <a:lvl1pPr>
              <a:defRPr/>
            </a:lvl1pPr>
          </a:lstStyle>
          <a:p>
            <a:pPr>
              <a:defRPr/>
            </a:pPr>
            <a:fld id="{CD655086-D486-4B13-AB31-ABC6AB8E1970}"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3"/>
          <p:cNvSpPr>
            <a:spLocks noGrp="1"/>
          </p:cNvSpPr>
          <p:nvPr>
            <p:ph type="dt" sz="half" idx="10"/>
          </p:nvPr>
        </p:nvSpPr>
        <p:spPr/>
        <p:txBody>
          <a:bodyPr/>
          <a:lstStyle>
            <a:lvl1pPr>
              <a:defRPr/>
            </a:lvl1pPr>
          </a:lstStyle>
          <a:p>
            <a:pPr>
              <a:defRPr/>
            </a:pPr>
            <a:fld id="{38ABC01D-BFD6-4DF9-B5F6-3003DABE5877}" type="datetimeFigureOut">
              <a:rPr lang="zh-CN" altLang="en-US"/>
              <a:pPr>
                <a:defRPr/>
              </a:pPr>
              <a:t>2016-1-24</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363B52DA-CAD6-4C71-91ED-41F8F81AF2A0}"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smtClean="0"/>
              <a:t>单击图标添加图片</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3"/>
          <p:cNvSpPr>
            <a:spLocks noGrp="1"/>
          </p:cNvSpPr>
          <p:nvPr>
            <p:ph type="dt" sz="half" idx="10"/>
          </p:nvPr>
        </p:nvSpPr>
        <p:spPr/>
        <p:txBody>
          <a:bodyPr/>
          <a:lstStyle>
            <a:lvl1pPr>
              <a:defRPr/>
            </a:lvl1pPr>
          </a:lstStyle>
          <a:p>
            <a:pPr>
              <a:defRPr/>
            </a:pPr>
            <a:fld id="{896685B3-7BEB-49B5-94E7-1AC893A05848}" type="datetimeFigureOut">
              <a:rPr lang="zh-CN" altLang="en-US"/>
              <a:pPr>
                <a:defRPr/>
              </a:pPr>
              <a:t>2016-1-24</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33D31AD7-10EE-49AC-B8A1-58773F0F727E}"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图片 7"/>
          <p:cNvPicPr>
            <a:picLocks noChangeAspect="1"/>
          </p:cNvPicPr>
          <p:nvPr/>
        </p:nvPicPr>
        <p:blipFill>
          <a:blip r:embed="rId13"/>
          <a:srcRect/>
          <a:stretch>
            <a:fillRect/>
          </a:stretch>
        </p:blipFill>
        <p:spPr bwMode="auto">
          <a:xfrm>
            <a:off x="0" y="212725"/>
            <a:ext cx="9144000" cy="6645275"/>
          </a:xfrm>
          <a:prstGeom prst="rect">
            <a:avLst/>
          </a:prstGeom>
          <a:noFill/>
          <a:ln w="9525">
            <a:noFill/>
            <a:miter lim="800000"/>
            <a:headEnd/>
            <a:tailEnd/>
          </a:ln>
        </p:spPr>
      </p:pic>
      <p:sp>
        <p:nvSpPr>
          <p:cNvPr id="1027" name="Text Placeholder 2"/>
          <p:cNvSpPr>
            <a:spLocks noGrp="1"/>
          </p:cNvSpPr>
          <p:nvPr>
            <p:ph type="body" idx="1"/>
          </p:nvPr>
        </p:nvSpPr>
        <p:spPr bwMode="auto">
          <a:xfrm>
            <a:off x="371475" y="1384300"/>
            <a:ext cx="8410575" cy="4992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bg1">
                    <a:lumMod val="65000"/>
                  </a:schemeClr>
                </a:solidFill>
                <a:latin typeface="+mn-lt"/>
                <a:ea typeface="+mn-ea"/>
                <a:cs typeface="+mn-cs"/>
              </a:defRPr>
            </a:lvl1pPr>
          </a:lstStyle>
          <a:p>
            <a:pPr>
              <a:defRPr/>
            </a:pPr>
            <a:fld id="{0FE7A9AE-EA1B-4B16-8845-2054C9BCCCF3}" type="datetimeFigureOut">
              <a:rPr lang="zh-CN" altLang="en-US"/>
              <a:pPr>
                <a:defRPr/>
              </a:pPr>
              <a:t>2016-1-24</a:t>
            </a:fld>
            <a:endParaRPr lang="zh-CN"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bg1">
                    <a:lumMod val="65000"/>
                  </a:schemeClr>
                </a:solidFill>
                <a:latin typeface="+mn-lt"/>
                <a:ea typeface="+mn-ea"/>
                <a:cs typeface="+mn-cs"/>
              </a:defRPr>
            </a:lvl1pPr>
          </a:lstStyle>
          <a:p>
            <a:pPr>
              <a:defRPr/>
            </a:pPr>
            <a:endParaRPr lang="zh-CN"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900" smtClean="0">
                <a:solidFill>
                  <a:schemeClr val="bg1">
                    <a:lumMod val="65000"/>
                  </a:schemeClr>
                </a:solidFill>
                <a:latin typeface="+mn-lt"/>
                <a:ea typeface="+mn-ea"/>
                <a:cs typeface="+mn-cs"/>
              </a:defRPr>
            </a:lvl1pPr>
          </a:lstStyle>
          <a:p>
            <a:pPr>
              <a:defRPr/>
            </a:pPr>
            <a:fld id="{32A9E0BF-E294-4524-8E65-18CB156B771A}" type="slidenum">
              <a:rPr lang="zh-CN" altLang="en-US"/>
              <a:pPr>
                <a:defRPr/>
              </a:pPr>
              <a:t>‹#›</a:t>
            </a:fld>
            <a:endParaRPr lang="zh-CN" altLang="en-US"/>
          </a:p>
        </p:txBody>
      </p:sp>
      <p:sp>
        <p:nvSpPr>
          <p:cNvPr id="1031" name="Title Placeholder 1"/>
          <p:cNvSpPr>
            <a:spLocks noGrp="1"/>
          </p:cNvSpPr>
          <p:nvPr>
            <p:ph type="title"/>
          </p:nvPr>
        </p:nvSpPr>
        <p:spPr bwMode="auto">
          <a:xfrm>
            <a:off x="830263" y="298450"/>
            <a:ext cx="7837487" cy="6016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CN" altLang="en-US" smtClean="0"/>
              <a:t>单击此处编辑母版标题样式</a:t>
            </a:r>
            <a:endParaRPr lang="en-US" smtClean="0"/>
          </a:p>
        </p:txBody>
      </p:sp>
    </p:spTree>
  </p:cSld>
  <p:clrMap bg1="lt1" tx1="dk1" bg2="lt2" tx2="dk2" accent1="accent1" accent2="accent2" accent3="accent3" accent4="accent4" accent5="accent5" accent6="accent6" hlink="hlink" folHlink="folHlink"/>
  <p:sldLayoutIdLst>
    <p:sldLayoutId id="2147483695" r:id="rId1"/>
    <p:sldLayoutId id="2147483694" r:id="rId2"/>
    <p:sldLayoutId id="2147483693" r:id="rId3"/>
    <p:sldLayoutId id="2147483692" r:id="rId4"/>
    <p:sldLayoutId id="2147483691" r:id="rId5"/>
    <p:sldLayoutId id="2147483690" r:id="rId6"/>
    <p:sldLayoutId id="2147483696" r:id="rId7"/>
    <p:sldLayoutId id="2147483689" r:id="rId8"/>
    <p:sldLayoutId id="2147483688" r:id="rId9"/>
    <p:sldLayoutId id="2147483687" r:id="rId10"/>
    <p:sldLayoutId id="2147483686" r:id="rId11"/>
  </p:sldLayoutIdLst>
  <p:timing>
    <p:tnLst>
      <p:par>
        <p:cTn id="1" dur="indefinite" restart="never" nodeType="tmRoot"/>
      </p:par>
    </p:tnLst>
  </p:timing>
  <p:txStyles>
    <p:titleStyle>
      <a:lvl1pPr algn="l" defTabSz="685800" rtl="0" fontAlgn="base">
        <a:lnSpc>
          <a:spcPct val="90000"/>
        </a:lnSpc>
        <a:spcBef>
          <a:spcPct val="0"/>
        </a:spcBef>
        <a:spcAft>
          <a:spcPct val="0"/>
        </a:spcAft>
        <a:defRPr sz="3200" b="1" kern="1200">
          <a:solidFill>
            <a:schemeClr val="accent1"/>
          </a:solidFill>
          <a:latin typeface="+mj-lt"/>
          <a:ea typeface="+mj-ea"/>
          <a:cs typeface="+mj-cs"/>
        </a:defRPr>
      </a:lvl1pPr>
      <a:lvl2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2pPr>
      <a:lvl3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3pPr>
      <a:lvl4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4pPr>
      <a:lvl5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5pPr>
      <a:lvl6pPr marL="4572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6pPr>
      <a:lvl7pPr marL="9144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7pPr>
      <a:lvl8pPr marL="13716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8pPr>
      <a:lvl9pPr marL="18288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9pPr>
    </p:titleStyle>
    <p:bodyStyle>
      <a:lvl1pPr marL="266700" indent="-266700" algn="l" defTabSz="685800" rtl="0" fontAlgn="base">
        <a:lnSpc>
          <a:spcPct val="90000"/>
        </a:lnSpc>
        <a:spcBef>
          <a:spcPts val="1350"/>
        </a:spcBef>
        <a:spcAft>
          <a:spcPct val="0"/>
        </a:spcAft>
        <a:buClr>
          <a:srgbClr val="4B4852"/>
        </a:buClr>
        <a:buSzPct val="100000"/>
        <a:buBlip>
          <a:blip r:embed="rId14"/>
        </a:buBlip>
        <a:defRPr sz="2400" kern="1200">
          <a:solidFill>
            <a:srgbClr val="716B81"/>
          </a:solidFill>
          <a:latin typeface="+mn-lt"/>
          <a:ea typeface="+mn-ea"/>
          <a:cs typeface="幼圆"/>
        </a:defRPr>
      </a:lvl1pPr>
      <a:lvl2pPr marL="266700" indent="-266700" algn="l" defTabSz="685800" rtl="0" fontAlgn="base">
        <a:lnSpc>
          <a:spcPct val="130000"/>
        </a:lnSpc>
        <a:spcBef>
          <a:spcPct val="0"/>
        </a:spcBef>
        <a:spcAft>
          <a:spcPct val="0"/>
        </a:spcAft>
        <a:buFont typeface="Calibri" pitchFamily="34" charset="0"/>
        <a:buChar char=" "/>
        <a:defRPr kern="1200">
          <a:solidFill>
            <a:schemeClr val="tx1"/>
          </a:solidFill>
          <a:latin typeface="+mn-lt"/>
          <a:ea typeface="+mn-ea"/>
          <a:cs typeface="幼圆"/>
        </a:defRPr>
      </a:lvl2pPr>
      <a:lvl3pPr marL="857250" indent="-171450" algn="l" defTabSz="685800" rtl="0" fontAlgn="base">
        <a:lnSpc>
          <a:spcPct val="90000"/>
        </a:lnSpc>
        <a:spcBef>
          <a:spcPts val="375"/>
        </a:spcBef>
        <a:spcAft>
          <a:spcPct val="0"/>
        </a:spcAft>
        <a:buFont typeface="Arial" charset="0"/>
        <a:buChar char="•"/>
        <a:defRPr sz="1500" kern="1200">
          <a:solidFill>
            <a:srgbClr val="7F7F7F"/>
          </a:solidFill>
          <a:latin typeface="+mn-lt"/>
          <a:ea typeface="+mn-ea"/>
          <a:cs typeface="幼圆"/>
        </a:defRPr>
      </a:lvl3pPr>
      <a:lvl4pPr marL="1200150" indent="-171450" algn="l" defTabSz="685800" rtl="0" fontAlgn="base">
        <a:lnSpc>
          <a:spcPct val="90000"/>
        </a:lnSpc>
        <a:spcBef>
          <a:spcPts val="375"/>
        </a:spcBef>
        <a:spcAft>
          <a:spcPct val="0"/>
        </a:spcAft>
        <a:buFont typeface="Arial" charset="0"/>
        <a:buChar char="•"/>
        <a:defRPr sz="1300" kern="1200">
          <a:solidFill>
            <a:srgbClr val="7F7F7F"/>
          </a:solidFill>
          <a:latin typeface="+mn-lt"/>
          <a:ea typeface="+mn-ea"/>
          <a:cs typeface="幼圆"/>
        </a:defRPr>
      </a:lvl4pPr>
      <a:lvl5pPr marL="1543050" indent="-171450" algn="l" defTabSz="685800" rtl="0" fontAlgn="base">
        <a:lnSpc>
          <a:spcPct val="90000"/>
        </a:lnSpc>
        <a:spcBef>
          <a:spcPts val="375"/>
        </a:spcBef>
        <a:spcAft>
          <a:spcPct val="0"/>
        </a:spcAft>
        <a:buFont typeface="Arial" charset="0"/>
        <a:buChar char="•"/>
        <a:defRPr sz="1300" kern="1200">
          <a:solidFill>
            <a:srgbClr val="7F7F7F"/>
          </a:solidFill>
          <a:latin typeface="+mn-lt"/>
          <a:ea typeface="+mn-ea"/>
          <a:cs typeface="幼圆"/>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tags" Target="../tags/tag72.xml"/><Relationship Id="rId3" Type="http://schemas.openxmlformats.org/officeDocument/2006/relationships/tags" Target="../tags/tag57.xml"/><Relationship Id="rId21" Type="http://schemas.openxmlformats.org/officeDocument/2006/relationships/tags" Target="../tags/tag75.xml"/><Relationship Id="rId7" Type="http://schemas.openxmlformats.org/officeDocument/2006/relationships/tags" Target="../tags/tag61.xml"/><Relationship Id="rId12" Type="http://schemas.openxmlformats.org/officeDocument/2006/relationships/tags" Target="../tags/tag66.xml"/><Relationship Id="rId17" Type="http://schemas.openxmlformats.org/officeDocument/2006/relationships/tags" Target="../tags/tag71.xml"/><Relationship Id="rId25" Type="http://schemas.openxmlformats.org/officeDocument/2006/relationships/notesSlide" Target="../notesSlides/notesSlide4.xml"/><Relationship Id="rId2" Type="http://schemas.openxmlformats.org/officeDocument/2006/relationships/tags" Target="../tags/tag56.xml"/><Relationship Id="rId16" Type="http://schemas.openxmlformats.org/officeDocument/2006/relationships/tags" Target="../tags/tag70.xml"/><Relationship Id="rId20" Type="http://schemas.openxmlformats.org/officeDocument/2006/relationships/tags" Target="../tags/tag74.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24" Type="http://schemas.openxmlformats.org/officeDocument/2006/relationships/slideLayout" Target="../slideLayouts/slideLayout7.xml"/><Relationship Id="rId5" Type="http://schemas.openxmlformats.org/officeDocument/2006/relationships/tags" Target="../tags/tag59.xml"/><Relationship Id="rId15" Type="http://schemas.openxmlformats.org/officeDocument/2006/relationships/tags" Target="../tags/tag69.xml"/><Relationship Id="rId23" Type="http://schemas.openxmlformats.org/officeDocument/2006/relationships/tags" Target="../tags/tag77.xml"/><Relationship Id="rId10" Type="http://schemas.openxmlformats.org/officeDocument/2006/relationships/tags" Target="../tags/tag64.xml"/><Relationship Id="rId19" Type="http://schemas.openxmlformats.org/officeDocument/2006/relationships/tags" Target="../tags/tag73.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tags" Target="../tags/tag7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6.xml"/><Relationship Id="rId7" Type="http://schemas.openxmlformats.org/officeDocument/2006/relationships/image" Target="../media/image37.jpeg"/><Relationship Id="rId2" Type="http://schemas.openxmlformats.org/officeDocument/2006/relationships/slideLayout" Target="../slideLayouts/slideLayout6.xml"/><Relationship Id="rId1" Type="http://schemas.openxmlformats.org/officeDocument/2006/relationships/tags" Target="../tags/tag7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tags" Target="../tags/tag86.xml"/><Relationship Id="rId13" Type="http://schemas.openxmlformats.org/officeDocument/2006/relationships/tags" Target="../tags/tag91.xml"/><Relationship Id="rId18" Type="http://schemas.openxmlformats.org/officeDocument/2006/relationships/tags" Target="../tags/tag96.xml"/><Relationship Id="rId3" Type="http://schemas.openxmlformats.org/officeDocument/2006/relationships/tags" Target="../tags/tag81.xml"/><Relationship Id="rId21" Type="http://schemas.openxmlformats.org/officeDocument/2006/relationships/tags" Target="../tags/tag99.xml"/><Relationship Id="rId7" Type="http://schemas.openxmlformats.org/officeDocument/2006/relationships/tags" Target="../tags/tag85.xml"/><Relationship Id="rId12" Type="http://schemas.openxmlformats.org/officeDocument/2006/relationships/tags" Target="../tags/tag90.xml"/><Relationship Id="rId17" Type="http://schemas.openxmlformats.org/officeDocument/2006/relationships/tags" Target="../tags/tag95.xml"/><Relationship Id="rId25" Type="http://schemas.openxmlformats.org/officeDocument/2006/relationships/notesSlide" Target="../notesSlides/notesSlide8.xml"/><Relationship Id="rId2" Type="http://schemas.openxmlformats.org/officeDocument/2006/relationships/tags" Target="../tags/tag80.xml"/><Relationship Id="rId16" Type="http://schemas.openxmlformats.org/officeDocument/2006/relationships/tags" Target="../tags/tag94.xml"/><Relationship Id="rId20" Type="http://schemas.openxmlformats.org/officeDocument/2006/relationships/tags" Target="../tags/tag98.xml"/><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tags" Target="../tags/tag89.xml"/><Relationship Id="rId24" Type="http://schemas.openxmlformats.org/officeDocument/2006/relationships/slideLayout" Target="../slideLayouts/slideLayout7.xml"/><Relationship Id="rId5" Type="http://schemas.openxmlformats.org/officeDocument/2006/relationships/tags" Target="../tags/tag83.xml"/><Relationship Id="rId15" Type="http://schemas.openxmlformats.org/officeDocument/2006/relationships/tags" Target="../tags/tag93.xml"/><Relationship Id="rId23" Type="http://schemas.openxmlformats.org/officeDocument/2006/relationships/tags" Target="../tags/tag101.xml"/><Relationship Id="rId10" Type="http://schemas.openxmlformats.org/officeDocument/2006/relationships/tags" Target="../tags/tag88.xml"/><Relationship Id="rId19" Type="http://schemas.openxmlformats.org/officeDocument/2006/relationships/tags" Target="../tags/tag97.xml"/><Relationship Id="rId4" Type="http://schemas.openxmlformats.org/officeDocument/2006/relationships/tags" Target="../tags/tag82.xml"/><Relationship Id="rId9" Type="http://schemas.openxmlformats.org/officeDocument/2006/relationships/tags" Target="../tags/tag87.xml"/><Relationship Id="rId14" Type="http://schemas.openxmlformats.org/officeDocument/2006/relationships/tags" Target="../tags/tag92.xml"/><Relationship Id="rId22" Type="http://schemas.openxmlformats.org/officeDocument/2006/relationships/tags" Target="../tags/tag100.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notesSlide" Target="../notesSlides/notesSlide1.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slideLayout" Target="../slideLayouts/slideLayout7.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02.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18" Type="http://schemas.openxmlformats.org/officeDocument/2006/relationships/tags" Target="../tags/tag120.xml"/><Relationship Id="rId3" Type="http://schemas.openxmlformats.org/officeDocument/2006/relationships/tags" Target="../tags/tag105.xml"/><Relationship Id="rId21" Type="http://schemas.openxmlformats.org/officeDocument/2006/relationships/tags" Target="../tags/tag123.xml"/><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tags" Target="../tags/tag119.xml"/><Relationship Id="rId25" Type="http://schemas.openxmlformats.org/officeDocument/2006/relationships/notesSlide" Target="../notesSlides/notesSlide10.xml"/><Relationship Id="rId2" Type="http://schemas.openxmlformats.org/officeDocument/2006/relationships/tags" Target="../tags/tag104.xml"/><Relationship Id="rId16" Type="http://schemas.openxmlformats.org/officeDocument/2006/relationships/tags" Target="../tags/tag118.xml"/><Relationship Id="rId20" Type="http://schemas.openxmlformats.org/officeDocument/2006/relationships/tags" Target="../tags/tag122.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24" Type="http://schemas.openxmlformats.org/officeDocument/2006/relationships/slideLayout" Target="../slideLayouts/slideLayout7.xml"/><Relationship Id="rId5" Type="http://schemas.openxmlformats.org/officeDocument/2006/relationships/tags" Target="../tags/tag107.xml"/><Relationship Id="rId15" Type="http://schemas.openxmlformats.org/officeDocument/2006/relationships/tags" Target="../tags/tag117.xml"/><Relationship Id="rId23" Type="http://schemas.openxmlformats.org/officeDocument/2006/relationships/tags" Target="../tags/tag125.xml"/><Relationship Id="rId10" Type="http://schemas.openxmlformats.org/officeDocument/2006/relationships/tags" Target="../tags/tag112.xml"/><Relationship Id="rId19" Type="http://schemas.openxmlformats.org/officeDocument/2006/relationships/tags" Target="../tags/tag121.xml"/><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tags" Target="../tags/tag116.xml"/><Relationship Id="rId22" Type="http://schemas.openxmlformats.org/officeDocument/2006/relationships/tags" Target="../tags/tag124.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7.xml"/><Relationship Id="rId7" Type="http://schemas.openxmlformats.org/officeDocument/2006/relationships/tags" Target="../tags/tag31.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tags" Target="../tags/tag44.xml"/><Relationship Id="rId18" Type="http://schemas.openxmlformats.org/officeDocument/2006/relationships/tags" Target="../tags/tag49.xml"/><Relationship Id="rId3" Type="http://schemas.openxmlformats.org/officeDocument/2006/relationships/tags" Target="../tags/tag34.xml"/><Relationship Id="rId21" Type="http://schemas.openxmlformats.org/officeDocument/2006/relationships/tags" Target="../tags/tag52.xml"/><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tags" Target="../tags/tag48.xml"/><Relationship Id="rId25" Type="http://schemas.openxmlformats.org/officeDocument/2006/relationships/notesSlide" Target="../notesSlides/notesSlide3.xml"/><Relationship Id="rId2" Type="http://schemas.openxmlformats.org/officeDocument/2006/relationships/tags" Target="../tags/tag33.xml"/><Relationship Id="rId16" Type="http://schemas.openxmlformats.org/officeDocument/2006/relationships/tags" Target="../tags/tag47.xml"/><Relationship Id="rId20" Type="http://schemas.openxmlformats.org/officeDocument/2006/relationships/tags" Target="../tags/tag51.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24" Type="http://schemas.openxmlformats.org/officeDocument/2006/relationships/slideLayout" Target="../slideLayouts/slideLayout7.xml"/><Relationship Id="rId5" Type="http://schemas.openxmlformats.org/officeDocument/2006/relationships/tags" Target="../tags/tag36.xml"/><Relationship Id="rId15" Type="http://schemas.openxmlformats.org/officeDocument/2006/relationships/tags" Target="../tags/tag46.xml"/><Relationship Id="rId23" Type="http://schemas.openxmlformats.org/officeDocument/2006/relationships/tags" Target="../tags/tag54.xml"/><Relationship Id="rId10" Type="http://schemas.openxmlformats.org/officeDocument/2006/relationships/tags" Target="../tags/tag41.xml"/><Relationship Id="rId19" Type="http://schemas.openxmlformats.org/officeDocument/2006/relationships/tags" Target="../tags/tag50.xml"/><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 Id="rId22" Type="http://schemas.openxmlformats.org/officeDocument/2006/relationships/tags" Target="../tags/tag5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187624" y="1772816"/>
            <a:ext cx="6696744" cy="2304256"/>
          </a:xfrm>
        </p:spPr>
        <p:txBody>
          <a:bodyPr rtlCol="0">
            <a:noAutofit/>
            <a:scene3d>
              <a:camera prst="orthographicFront"/>
              <a:lightRig rig="threePt" dir="t"/>
            </a:scene3d>
            <a:sp3d extrusionH="57150">
              <a:bevelT w="50800" h="38100" prst="riblet"/>
            </a:sp3d>
          </a:bodyPr>
          <a:lstStyle/>
          <a:p>
            <a:pPr algn="ctr" fontAlgn="auto">
              <a:lnSpc>
                <a:spcPts val="10000"/>
              </a:lnSpc>
              <a:spcBef>
                <a:spcPts val="1350"/>
              </a:spcBef>
              <a:spcAft>
                <a:spcPts val="0"/>
              </a:spcAft>
              <a:buClr>
                <a:schemeClr val="accent1">
                  <a:lumMod val="75000"/>
                </a:schemeClr>
              </a:buClr>
              <a:buSzPct val="100000"/>
              <a:defRPr/>
            </a:pPr>
            <a:r>
              <a:rPr lang="zh-CN" altLang="en-US" sz="8000" dirty="0" smtClean="0">
                <a:solidFill>
                  <a:schemeClr val="accent2"/>
                </a:solidFill>
                <a:effectLst>
                  <a:glow rad="101600">
                    <a:schemeClr val="accent1">
                      <a:satMod val="175000"/>
                      <a:alpha val="40000"/>
                    </a:schemeClr>
                  </a:glow>
                </a:effectLst>
                <a:latin typeface="华文隶书" pitchFamily="2" charset="-122"/>
                <a:ea typeface="华文隶书" pitchFamily="2" charset="-122"/>
                <a:cs typeface="+mn-cs"/>
              </a:rPr>
              <a:t>模范教工小家</a:t>
            </a:r>
            <a:r>
              <a:rPr lang="en-US" altLang="zh-CN" sz="8000" dirty="0" smtClean="0">
                <a:solidFill>
                  <a:schemeClr val="accent2"/>
                </a:solidFill>
                <a:effectLst>
                  <a:glow rad="101600">
                    <a:schemeClr val="accent1">
                      <a:satMod val="175000"/>
                      <a:alpha val="40000"/>
                    </a:schemeClr>
                  </a:glow>
                </a:effectLst>
                <a:latin typeface="华文隶书" pitchFamily="2" charset="-122"/>
                <a:ea typeface="华文隶书" pitchFamily="2" charset="-122"/>
                <a:cs typeface="+mn-cs"/>
              </a:rPr>
              <a:t/>
            </a:r>
            <a:br>
              <a:rPr lang="en-US" altLang="zh-CN" sz="8000" dirty="0" smtClean="0">
                <a:solidFill>
                  <a:schemeClr val="accent2"/>
                </a:solidFill>
                <a:effectLst>
                  <a:glow rad="101600">
                    <a:schemeClr val="accent1">
                      <a:satMod val="175000"/>
                      <a:alpha val="40000"/>
                    </a:schemeClr>
                  </a:glow>
                </a:effectLst>
                <a:latin typeface="华文隶书" pitchFamily="2" charset="-122"/>
                <a:ea typeface="华文隶书" pitchFamily="2" charset="-122"/>
                <a:cs typeface="+mn-cs"/>
              </a:rPr>
            </a:br>
            <a:r>
              <a:rPr lang="zh-CN" altLang="en-US" sz="8000" dirty="0" smtClean="0">
                <a:solidFill>
                  <a:schemeClr val="accent2"/>
                </a:solidFill>
                <a:effectLst>
                  <a:glow rad="101600">
                    <a:schemeClr val="accent1">
                      <a:satMod val="175000"/>
                      <a:alpha val="40000"/>
                    </a:schemeClr>
                  </a:glow>
                </a:effectLst>
                <a:latin typeface="华文隶书" pitchFamily="2" charset="-122"/>
                <a:ea typeface="华文隶书" pitchFamily="2" charset="-122"/>
                <a:cs typeface="+mn-cs"/>
              </a:rPr>
              <a:t>成果汇报</a:t>
            </a:r>
            <a:endParaRPr lang="zh-CN" altLang="en-US" sz="8000" dirty="0">
              <a:solidFill>
                <a:schemeClr val="accent2"/>
              </a:solidFill>
              <a:effectLst>
                <a:glow rad="101600">
                  <a:schemeClr val="accent1">
                    <a:satMod val="175000"/>
                    <a:alpha val="40000"/>
                  </a:schemeClr>
                </a:glow>
              </a:effectLst>
              <a:latin typeface="华文隶书" pitchFamily="2" charset="-122"/>
              <a:ea typeface="华文隶书" pitchFamily="2" charset="-122"/>
              <a:cs typeface="+mn-cs"/>
            </a:endParaRPr>
          </a:p>
        </p:txBody>
      </p:sp>
      <p:sp>
        <p:nvSpPr>
          <p:cNvPr id="3" name="副标题 2"/>
          <p:cNvSpPr>
            <a:spLocks noGrp="1"/>
          </p:cNvSpPr>
          <p:nvPr>
            <p:ph type="subTitle" idx="1"/>
          </p:nvPr>
        </p:nvSpPr>
        <p:spPr>
          <a:xfrm>
            <a:off x="1475656" y="4653136"/>
            <a:ext cx="6048672" cy="1384089"/>
          </a:xfrm>
        </p:spPr>
        <p:txBody>
          <a:bodyPr rtlCol="0">
            <a:noAutofit/>
            <a:scene3d>
              <a:camera prst="orthographicFront"/>
              <a:lightRig rig="threePt" dir="t"/>
            </a:scene3d>
            <a:sp3d extrusionH="57150">
              <a:bevelT w="38100" h="38100"/>
            </a:sp3d>
          </a:bodyPr>
          <a:lstStyle/>
          <a:p>
            <a:pPr algn="ctr" fontAlgn="auto">
              <a:spcAft>
                <a:spcPts val="0"/>
              </a:spcAft>
              <a:buClr>
                <a:schemeClr val="accent1">
                  <a:lumMod val="75000"/>
                </a:schemeClr>
              </a:buClr>
              <a:defRPr/>
            </a:pPr>
            <a:r>
              <a:rPr lang="zh-CN" altLang="en-US" sz="3200" b="1" dirty="0" smtClean="0">
                <a:effectLst>
                  <a:glow rad="63500">
                    <a:schemeClr val="accent1">
                      <a:satMod val="175000"/>
                      <a:alpha val="40000"/>
                    </a:schemeClr>
                  </a:glow>
                </a:effectLst>
                <a:latin typeface="华文隶书" pitchFamily="2" charset="-122"/>
                <a:ea typeface="华文隶书" pitchFamily="2" charset="-122"/>
                <a:cs typeface="+mn-cs"/>
              </a:rPr>
              <a:t>后勤实业发展中心工会</a:t>
            </a:r>
            <a:endParaRPr lang="en-US" altLang="zh-CN" sz="3200" b="1" dirty="0" smtClean="0">
              <a:effectLst>
                <a:glow rad="63500">
                  <a:schemeClr val="accent1">
                    <a:satMod val="175000"/>
                    <a:alpha val="40000"/>
                  </a:schemeClr>
                </a:glow>
              </a:effectLst>
              <a:latin typeface="华文隶书" pitchFamily="2" charset="-122"/>
              <a:ea typeface="华文隶书" pitchFamily="2" charset="-122"/>
              <a:cs typeface="+mn-cs"/>
            </a:endParaRPr>
          </a:p>
          <a:p>
            <a:pPr algn="ctr" fontAlgn="auto">
              <a:spcAft>
                <a:spcPts val="0"/>
              </a:spcAft>
              <a:buClr>
                <a:schemeClr val="accent1">
                  <a:lumMod val="75000"/>
                </a:schemeClr>
              </a:buClr>
              <a:defRPr/>
            </a:pPr>
            <a:r>
              <a:rPr lang="zh-CN" altLang="en-US" sz="3200" b="1" dirty="0" smtClean="0">
                <a:effectLst>
                  <a:glow rad="63500">
                    <a:schemeClr val="accent1">
                      <a:satMod val="175000"/>
                      <a:alpha val="40000"/>
                    </a:schemeClr>
                  </a:glow>
                </a:effectLst>
                <a:latin typeface="华文隶书" pitchFamily="2" charset="-122"/>
                <a:ea typeface="华文隶书" pitchFamily="2" charset="-122"/>
                <a:cs typeface="+mn-cs"/>
              </a:rPr>
              <a:t>二</a:t>
            </a:r>
            <a:r>
              <a:rPr lang="en-US" altLang="zh-CN" sz="3200" b="1" dirty="0" smtClean="0">
                <a:effectLst>
                  <a:glow rad="63500">
                    <a:schemeClr val="accent1">
                      <a:satMod val="175000"/>
                      <a:alpha val="40000"/>
                    </a:schemeClr>
                  </a:glow>
                </a:effectLst>
                <a:latin typeface="华文隶书" pitchFamily="2" charset="-122"/>
                <a:ea typeface="华文隶书" pitchFamily="2" charset="-122"/>
                <a:cs typeface="+mn-cs"/>
              </a:rPr>
              <a:t>O</a:t>
            </a:r>
            <a:r>
              <a:rPr lang="zh-CN" altLang="en-US" sz="3200" b="1" dirty="0" smtClean="0">
                <a:effectLst>
                  <a:glow rad="63500">
                    <a:schemeClr val="accent1">
                      <a:satMod val="175000"/>
                      <a:alpha val="40000"/>
                    </a:schemeClr>
                  </a:glow>
                </a:effectLst>
                <a:latin typeface="华文隶书" pitchFamily="2" charset="-122"/>
                <a:ea typeface="华文隶书" pitchFamily="2" charset="-122"/>
                <a:cs typeface="+mn-cs"/>
              </a:rPr>
              <a:t>一六年一月</a:t>
            </a:r>
            <a:r>
              <a:rPr lang="zh-CN" altLang="en-US" sz="3200" b="1" dirty="0">
                <a:effectLst>
                  <a:glow rad="63500">
                    <a:schemeClr val="accent1">
                      <a:satMod val="175000"/>
                      <a:alpha val="40000"/>
                    </a:schemeClr>
                  </a:glow>
                </a:effectLst>
                <a:latin typeface="华文隶书" pitchFamily="2" charset="-122"/>
                <a:ea typeface="华文隶书" pitchFamily="2" charset="-122"/>
                <a:cs typeface="+mn-cs"/>
              </a:rPr>
              <a:t>二十五</a:t>
            </a:r>
            <a:r>
              <a:rPr lang="zh-CN" altLang="en-US" sz="3200" b="1" dirty="0" smtClean="0">
                <a:effectLst>
                  <a:glow rad="63500">
                    <a:schemeClr val="accent1">
                      <a:satMod val="175000"/>
                      <a:alpha val="40000"/>
                    </a:schemeClr>
                  </a:glow>
                </a:effectLst>
                <a:latin typeface="华文隶书" pitchFamily="2" charset="-122"/>
                <a:ea typeface="华文隶书" pitchFamily="2" charset="-122"/>
                <a:cs typeface="+mn-cs"/>
              </a:rPr>
              <a:t>日</a:t>
            </a:r>
            <a:endParaRPr lang="en-US" altLang="zh-CN" sz="3200" b="1" dirty="0" smtClean="0">
              <a:effectLst>
                <a:glow rad="63500">
                  <a:schemeClr val="accent1">
                    <a:satMod val="175000"/>
                    <a:alpha val="40000"/>
                  </a:schemeClr>
                </a:glow>
              </a:effectLst>
              <a:latin typeface="华文隶书" pitchFamily="2" charset="-122"/>
              <a:ea typeface="华文隶书"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a:grpSpLocks/>
          </p:cNvGrpSpPr>
          <p:nvPr/>
        </p:nvGrpSpPr>
        <p:grpSpPr bwMode="auto">
          <a:xfrm>
            <a:off x="582760" y="1005569"/>
            <a:ext cx="7560469" cy="103187"/>
            <a:chOff x="6618518" y="1126210"/>
            <a:chExt cx="10080625" cy="103239"/>
          </a:xfrm>
        </p:grpSpPr>
        <p:sp>
          <p:nvSpPr>
            <p:cNvPr id="7" name="矩形 6"/>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8" name="直接连接符 7"/>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9" name="TextBox 8"/>
          <p:cNvSpPr txBox="1"/>
          <p:nvPr/>
        </p:nvSpPr>
        <p:spPr>
          <a:xfrm>
            <a:off x="323528" y="359238"/>
            <a:ext cx="6981439" cy="646331"/>
          </a:xfrm>
          <a:prstGeom prst="rect">
            <a:avLst/>
          </a:prstGeom>
          <a:noFill/>
        </p:spPr>
        <p:txBody>
          <a:bodyPr wrap="square" rtlCol="0">
            <a:spAutoFit/>
          </a:bodyPr>
          <a:lstStyle/>
          <a:p>
            <a:pPr algn="ctr" fontAlgn="auto">
              <a:spcBef>
                <a:spcPts val="0"/>
              </a:spcBef>
              <a:spcAft>
                <a:spcPts val="0"/>
              </a:spcAft>
              <a:defRPr/>
            </a:pPr>
            <a:r>
              <a:rPr lang="zh-CN" altLang="en-US" sz="3600" b="1" dirty="0" smtClean="0">
                <a:latin typeface="华文楷体" pitchFamily="2" charset="-122"/>
                <a:ea typeface="华文楷体" pitchFamily="2" charset="-122"/>
              </a:rPr>
              <a:t>二、</a:t>
            </a:r>
            <a:r>
              <a:rPr lang="zh-CN" altLang="en-US" sz="3600" b="1" dirty="0">
                <a:latin typeface="华文楷体" pitchFamily="2" charset="-122"/>
                <a:ea typeface="华文楷体" pitchFamily="2" charset="-122"/>
              </a:rPr>
              <a:t>关心职工  维护</a:t>
            </a:r>
            <a:r>
              <a:rPr lang="zh-CN" altLang="en-US" sz="3600" b="1" dirty="0" smtClean="0">
                <a:latin typeface="华文楷体" pitchFamily="2" charset="-122"/>
                <a:ea typeface="华文楷体" pitchFamily="2" charset="-122"/>
              </a:rPr>
              <a:t>合法权益</a:t>
            </a:r>
            <a:endParaRPr lang="zh-CN" altLang="en-US" sz="3600" b="1" dirty="0">
              <a:latin typeface="华文楷体" pitchFamily="2" charset="-122"/>
              <a:ea typeface="华文楷体" pitchFamily="2" charset="-122"/>
            </a:endParaRPr>
          </a:p>
        </p:txBody>
      </p:sp>
      <p:sp>
        <p:nvSpPr>
          <p:cNvPr id="3" name="TextBox 2"/>
          <p:cNvSpPr txBox="1"/>
          <p:nvPr/>
        </p:nvSpPr>
        <p:spPr>
          <a:xfrm>
            <a:off x="827584" y="1141719"/>
            <a:ext cx="4176464" cy="523220"/>
          </a:xfrm>
          <a:prstGeom prst="rect">
            <a:avLst/>
          </a:prstGeom>
          <a:noFill/>
        </p:spPr>
        <p:txBody>
          <a:bodyPr wrap="square" rtlCol="0">
            <a:spAutoFit/>
          </a:bodyPr>
          <a:lstStyle/>
          <a:p>
            <a:r>
              <a:rPr lang="en-US" altLang="zh-CN" sz="2800" b="1" dirty="0" smtClean="0">
                <a:latin typeface="华文隶书" pitchFamily="2" charset="-122"/>
                <a:ea typeface="华文隶书" pitchFamily="2" charset="-122"/>
              </a:rPr>
              <a:t>2</a:t>
            </a:r>
            <a:r>
              <a:rPr lang="zh-CN" altLang="en-US" sz="2800" b="1" dirty="0" smtClean="0">
                <a:latin typeface="华文隶书" pitchFamily="2" charset="-122"/>
                <a:ea typeface="华文隶书" pitchFamily="2" charset="-122"/>
              </a:rPr>
              <a:t>、走访困难职工</a:t>
            </a:r>
            <a:endParaRPr lang="zh-CN" altLang="en-US" sz="2800" b="1" dirty="0">
              <a:latin typeface="华文隶书" pitchFamily="2" charset="-122"/>
              <a:ea typeface="华文隶书" pitchFamily="2" charset="-122"/>
            </a:endParaRPr>
          </a:p>
        </p:txBody>
      </p:sp>
      <p:sp>
        <p:nvSpPr>
          <p:cNvPr id="6" name="TextBox 5"/>
          <p:cNvSpPr txBox="1"/>
          <p:nvPr/>
        </p:nvSpPr>
        <p:spPr>
          <a:xfrm>
            <a:off x="395536" y="1823833"/>
            <a:ext cx="4221038" cy="1941365"/>
          </a:xfrm>
          <a:prstGeom prst="rect">
            <a:avLst/>
          </a:prstGeom>
          <a:noFill/>
        </p:spPr>
        <p:txBody>
          <a:bodyPr wrap="square" rtlCol="0">
            <a:spAutoFit/>
          </a:bodyPr>
          <a:lstStyle/>
          <a:p>
            <a:pPr marL="0" indent="0">
              <a:lnSpc>
                <a:spcPts val="5000"/>
              </a:lnSpc>
              <a:buNone/>
            </a:pPr>
            <a:r>
              <a:rPr lang="zh-CN" altLang="zh-CN" sz="2400" b="1" dirty="0">
                <a:latin typeface="华文楷体" pitchFamily="2" charset="-122"/>
                <a:ea typeface="华文楷体" pitchFamily="2" charset="-122"/>
              </a:rPr>
              <a:t>中心每年两次集中性的家访，以及困难职工的走访，同时还有外聘非在编职工的走访</a:t>
            </a:r>
            <a:r>
              <a:rPr lang="zh-CN" altLang="zh-CN" sz="2400" b="1" dirty="0" smtClean="0">
                <a:latin typeface="华文楷体" pitchFamily="2" charset="-122"/>
                <a:ea typeface="华文楷体" pitchFamily="2" charset="-122"/>
              </a:rPr>
              <a:t>。</a:t>
            </a:r>
            <a:endParaRPr lang="zh-CN" altLang="zh-CN" sz="2400" b="1" dirty="0">
              <a:latin typeface="华文楷体" pitchFamily="2" charset="-122"/>
              <a:ea typeface="华文楷体" pitchFamily="2" charset="-122"/>
            </a:endParaRPr>
          </a:p>
        </p:txBody>
      </p:sp>
      <p:pic>
        <p:nvPicPr>
          <p:cNvPr id="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3229" y="1382101"/>
            <a:ext cx="3240000" cy="243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F:\2014年照片\2014.2.20春节慰问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055" y="4074258"/>
            <a:ext cx="3240000" cy="243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extBox 1"/>
          <p:cNvSpPr txBox="1"/>
          <p:nvPr/>
        </p:nvSpPr>
        <p:spPr>
          <a:xfrm>
            <a:off x="4342708" y="4074258"/>
            <a:ext cx="4361042" cy="3170099"/>
          </a:xfrm>
          <a:prstGeom prst="rect">
            <a:avLst/>
          </a:prstGeom>
          <a:noFill/>
        </p:spPr>
        <p:txBody>
          <a:bodyPr wrap="square" rtlCol="0">
            <a:spAutoFit/>
          </a:bodyPr>
          <a:lstStyle/>
          <a:p>
            <a:pPr>
              <a:lnSpc>
                <a:spcPts val="4000"/>
              </a:lnSpc>
            </a:pPr>
            <a:r>
              <a:rPr lang="zh-CN" altLang="zh-CN" sz="2400" b="1" dirty="0">
                <a:latin typeface="华文楷体" pitchFamily="2" charset="-122"/>
                <a:ea typeface="华文楷体" pitchFamily="2" charset="-122"/>
              </a:rPr>
              <a:t>今年共走访了</a:t>
            </a:r>
            <a:r>
              <a:rPr lang="en-US" altLang="zh-CN" sz="2400" b="1" dirty="0">
                <a:latin typeface="华文楷体" pitchFamily="2" charset="-122"/>
                <a:ea typeface="华文楷体" pitchFamily="2" charset="-122"/>
              </a:rPr>
              <a:t>40</a:t>
            </a:r>
            <a:r>
              <a:rPr lang="zh-CN" altLang="zh-CN" sz="2400" b="1" dirty="0">
                <a:latin typeface="华文楷体" pitchFamily="2" charset="-122"/>
                <a:ea typeface="华文楷体" pitchFamily="2" charset="-122"/>
              </a:rPr>
              <a:t>多人次，</a:t>
            </a:r>
            <a:r>
              <a:rPr lang="zh-CN" altLang="en-US" sz="2400" b="1" dirty="0">
                <a:latin typeface="华文楷体" pitchFamily="2" charset="-122"/>
                <a:ea typeface="华文楷体" pitchFamily="2" charset="-122"/>
              </a:rPr>
              <a:t>其中有两位重病患者，中心党</a:t>
            </a:r>
            <a:r>
              <a:rPr lang="zh-CN" altLang="en-US" sz="2400" b="1" dirty="0" smtClean="0">
                <a:latin typeface="华文楷体" pitchFamily="2" charset="-122"/>
                <a:ea typeface="华文楷体" pitchFamily="2" charset="-122"/>
              </a:rPr>
              <a:t>政工领导</a:t>
            </a:r>
            <a:r>
              <a:rPr lang="zh-CN" altLang="en-US" sz="2400" b="1" dirty="0">
                <a:latin typeface="华文楷体" pitchFamily="2" charset="-122"/>
                <a:ea typeface="华文楷体" pitchFamily="2" charset="-122"/>
              </a:rPr>
              <a:t>多次去医院探望</a:t>
            </a:r>
            <a:r>
              <a:rPr lang="zh-CN" altLang="en-US" sz="2400" b="1" dirty="0" smtClean="0">
                <a:latin typeface="华文楷体" pitchFamily="2" charset="-122"/>
                <a:ea typeface="华文楷体" pitchFamily="2" charset="-122"/>
              </a:rPr>
              <a:t>，给予他们战胜病魔的勇气，</a:t>
            </a:r>
            <a:r>
              <a:rPr lang="zh-CN" altLang="zh-CN" sz="2400" b="1" dirty="0" smtClean="0">
                <a:latin typeface="华文楷体" pitchFamily="2" charset="-122"/>
                <a:ea typeface="华文楷体" pitchFamily="2" charset="-122"/>
              </a:rPr>
              <a:t>真正</a:t>
            </a:r>
            <a:r>
              <a:rPr lang="zh-CN" altLang="en-US" sz="2400" b="1" dirty="0">
                <a:latin typeface="华文楷体" pitchFamily="2" charset="-122"/>
                <a:ea typeface="华文楷体" pitchFamily="2" charset="-122"/>
              </a:rPr>
              <a:t>地</a:t>
            </a:r>
            <a:r>
              <a:rPr lang="zh-CN" altLang="zh-CN" sz="2400" b="1" dirty="0">
                <a:latin typeface="华文楷体" pitchFamily="2" charset="-122"/>
                <a:ea typeface="华文楷体" pitchFamily="2" charset="-122"/>
              </a:rPr>
              <a:t>把温暖送到职工的心坎</a:t>
            </a:r>
            <a:r>
              <a:rPr lang="zh-CN" altLang="zh-CN" sz="2400" b="1" dirty="0" smtClean="0">
                <a:latin typeface="华文楷体" pitchFamily="2" charset="-122"/>
                <a:ea typeface="华文楷体" pitchFamily="2" charset="-122"/>
              </a:rPr>
              <a:t>上。</a:t>
            </a:r>
            <a:endParaRPr lang="zh-CN" altLang="zh-CN" sz="2400" b="1" dirty="0">
              <a:latin typeface="华文楷体" pitchFamily="2" charset="-122"/>
              <a:ea typeface="华文楷体" pitchFamily="2" charset="-122"/>
            </a:endParaRPr>
          </a:p>
          <a:p>
            <a:pPr>
              <a:lnSpc>
                <a:spcPts val="4000"/>
              </a:lnSpc>
            </a:pPr>
            <a:endParaRPr lang="zh-CN" altLang="en-US" sz="2400" b="1" dirty="0">
              <a:latin typeface="华文楷体" pitchFamily="2" charset="-122"/>
              <a:ea typeface="华文楷体" pitchFamily="2" charset="-122"/>
            </a:endParaRPr>
          </a:p>
        </p:txBody>
      </p:sp>
    </p:spTree>
    <p:extLst>
      <p:ext uri="{BB962C8B-B14F-4D97-AF65-F5344CB8AC3E}">
        <p14:creationId xmlns:p14="http://schemas.microsoft.com/office/powerpoint/2010/main" val="37939434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750" fill="hold"/>
                                        <p:tgtEl>
                                          <p:spTgt spid="6"/>
                                        </p:tgtEl>
                                        <p:attrNameLst>
                                          <p:attrName>ppt_w</p:attrName>
                                        </p:attrNameLst>
                                      </p:cBhvr>
                                      <p:tavLst>
                                        <p:tav tm="0">
                                          <p:val>
                                            <p:fltVal val="0"/>
                                          </p:val>
                                        </p:tav>
                                        <p:tav tm="100000">
                                          <p:val>
                                            <p:strVal val="#ppt_w"/>
                                          </p:val>
                                        </p:tav>
                                      </p:tavLst>
                                    </p:anim>
                                    <p:anim calcmode="lin" valueType="num">
                                      <p:cBhvr>
                                        <p:cTn id="16" dur="750" fill="hold"/>
                                        <p:tgtEl>
                                          <p:spTgt spid="6"/>
                                        </p:tgtEl>
                                        <p:attrNameLst>
                                          <p:attrName>ppt_h</p:attrName>
                                        </p:attrNameLst>
                                      </p:cBhvr>
                                      <p:tavLst>
                                        <p:tav tm="0">
                                          <p:val>
                                            <p:fltVal val="0"/>
                                          </p:val>
                                        </p:tav>
                                        <p:tav tm="100000">
                                          <p:val>
                                            <p:strVal val="#ppt_h"/>
                                          </p:val>
                                        </p:tav>
                                      </p:tavLst>
                                    </p:anim>
                                    <p:animEffect transition="in" filter="fade">
                                      <p:cBhvr>
                                        <p:cTn id="17" dur="75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750" fill="hold"/>
                                        <p:tgtEl>
                                          <p:spTgt spid="11"/>
                                        </p:tgtEl>
                                        <p:attrNameLst>
                                          <p:attrName>ppt_w</p:attrName>
                                        </p:attrNameLst>
                                      </p:cBhvr>
                                      <p:tavLst>
                                        <p:tav tm="0">
                                          <p:val>
                                            <p:fltVal val="0"/>
                                          </p:val>
                                        </p:tav>
                                        <p:tav tm="100000">
                                          <p:val>
                                            <p:strVal val="#ppt_w"/>
                                          </p:val>
                                        </p:tav>
                                      </p:tavLst>
                                    </p:anim>
                                    <p:anim calcmode="lin" valueType="num">
                                      <p:cBhvr>
                                        <p:cTn id="21" dur="750" fill="hold"/>
                                        <p:tgtEl>
                                          <p:spTgt spid="11"/>
                                        </p:tgtEl>
                                        <p:attrNameLst>
                                          <p:attrName>ppt_h</p:attrName>
                                        </p:attrNameLst>
                                      </p:cBhvr>
                                      <p:tavLst>
                                        <p:tav tm="0">
                                          <p:val>
                                            <p:fltVal val="0"/>
                                          </p:val>
                                        </p:tav>
                                        <p:tav tm="100000">
                                          <p:val>
                                            <p:strVal val="#ppt_h"/>
                                          </p:val>
                                        </p:tav>
                                      </p:tavLst>
                                    </p:anim>
                                    <p:animEffect transition="in" filter="fade">
                                      <p:cBhvr>
                                        <p:cTn id="22" dur="75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p:cTn id="25" dur="750" fill="hold"/>
                                        <p:tgtEl>
                                          <p:spTgt spid="1026"/>
                                        </p:tgtEl>
                                        <p:attrNameLst>
                                          <p:attrName>ppt_w</p:attrName>
                                        </p:attrNameLst>
                                      </p:cBhvr>
                                      <p:tavLst>
                                        <p:tav tm="0">
                                          <p:val>
                                            <p:fltVal val="0"/>
                                          </p:val>
                                        </p:tav>
                                        <p:tav tm="100000">
                                          <p:val>
                                            <p:strVal val="#ppt_w"/>
                                          </p:val>
                                        </p:tav>
                                      </p:tavLst>
                                    </p:anim>
                                    <p:anim calcmode="lin" valueType="num">
                                      <p:cBhvr>
                                        <p:cTn id="26" dur="750" fill="hold"/>
                                        <p:tgtEl>
                                          <p:spTgt spid="1026"/>
                                        </p:tgtEl>
                                        <p:attrNameLst>
                                          <p:attrName>ppt_h</p:attrName>
                                        </p:attrNameLst>
                                      </p:cBhvr>
                                      <p:tavLst>
                                        <p:tav tm="0">
                                          <p:val>
                                            <p:fltVal val="0"/>
                                          </p:val>
                                        </p:tav>
                                        <p:tav tm="100000">
                                          <p:val>
                                            <p:strVal val="#ppt_h"/>
                                          </p:val>
                                        </p:tav>
                                      </p:tavLst>
                                    </p:anim>
                                    <p:animEffect transition="in" filter="fade">
                                      <p:cBhvr>
                                        <p:cTn id="27" dur="750"/>
                                        <p:tgtEl>
                                          <p:spTgt spid="102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750" fill="hold"/>
                                        <p:tgtEl>
                                          <p:spTgt spid="2"/>
                                        </p:tgtEl>
                                        <p:attrNameLst>
                                          <p:attrName>ppt_w</p:attrName>
                                        </p:attrNameLst>
                                      </p:cBhvr>
                                      <p:tavLst>
                                        <p:tav tm="0">
                                          <p:val>
                                            <p:fltVal val="0"/>
                                          </p:val>
                                        </p:tav>
                                        <p:tav tm="100000">
                                          <p:val>
                                            <p:strVal val="#ppt_w"/>
                                          </p:val>
                                        </p:tav>
                                      </p:tavLst>
                                    </p:anim>
                                    <p:anim calcmode="lin" valueType="num">
                                      <p:cBhvr>
                                        <p:cTn id="31" dur="750" fill="hold"/>
                                        <p:tgtEl>
                                          <p:spTgt spid="2"/>
                                        </p:tgtEl>
                                        <p:attrNameLst>
                                          <p:attrName>ppt_h</p:attrName>
                                        </p:attrNameLst>
                                      </p:cBhvr>
                                      <p:tavLst>
                                        <p:tav tm="0">
                                          <p:val>
                                            <p:fltVal val="0"/>
                                          </p:val>
                                        </p:tav>
                                        <p:tav tm="100000">
                                          <p:val>
                                            <p:strVal val="#ppt_h"/>
                                          </p:val>
                                        </p:tav>
                                      </p:tavLst>
                                    </p:anim>
                                    <p:animEffect transition="in" filter="fade">
                                      <p:cBhvr>
                                        <p:cTn id="32" dur="750"/>
                                        <p:tgtEl>
                                          <p:spTgt spid="2"/>
                                        </p:tgtEl>
                                      </p:cBhvr>
                                    </p:animEffect>
                                  </p:childTnLst>
                                </p:cTn>
                              </p:par>
                              <p:par>
                                <p:cTn id="33" presetID="2" presetClass="entr" presetSubtype="8"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0-#ppt_w/2"/>
                                          </p:val>
                                        </p:tav>
                                        <p:tav tm="100000">
                                          <p:val>
                                            <p:strVal val="#ppt_x"/>
                                          </p:val>
                                        </p:tav>
                                      </p:tavLst>
                                    </p:anim>
                                    <p:anim calcmode="lin" valueType="num">
                                      <p:cBhvr additive="base">
                                        <p:cTn id="3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文本框 68"/>
          <p:cNvSpPr txBox="1"/>
          <p:nvPr>
            <p:custDataLst>
              <p:tags r:id="rId2"/>
            </p:custDataLst>
          </p:nvPr>
        </p:nvSpPr>
        <p:spPr>
          <a:xfrm>
            <a:off x="1442293" y="1052736"/>
            <a:ext cx="1833563" cy="369887"/>
          </a:xfrm>
          <a:prstGeom prst="rect">
            <a:avLst/>
          </a:prstGeom>
          <a:noFill/>
        </p:spPr>
        <p:txBody>
          <a:bodyPr wrap="none">
            <a:spAutoFit/>
          </a:bodyPr>
          <a:lstStyle/>
          <a:p>
            <a:pPr>
              <a:defRPr/>
            </a:pPr>
            <a:r>
              <a:rPr lang="en-US" altLang="zh-CN" spc="400" dirty="0">
                <a:solidFill>
                  <a:srgbClr val="E1E0DF"/>
                </a:solidFill>
                <a:latin typeface="微软雅黑" panose="020B0503020204020204" pitchFamily="34" charset="-122"/>
                <a:ea typeface="微软雅黑" panose="020B0503020204020204" pitchFamily="34" charset="-122"/>
              </a:rPr>
              <a:t>CONTENTS</a:t>
            </a:r>
            <a:endParaRPr lang="zh-CN" altLang="en-US" spc="400" dirty="0">
              <a:solidFill>
                <a:srgbClr val="E1E0DF"/>
              </a:solidFill>
              <a:latin typeface="微软雅黑" panose="020B0503020204020204" pitchFamily="34" charset="-122"/>
              <a:ea typeface="微软雅黑" panose="020B0503020204020204" pitchFamily="34" charset="-122"/>
            </a:endParaRPr>
          </a:p>
        </p:txBody>
      </p:sp>
      <p:sp>
        <p:nvSpPr>
          <p:cNvPr id="3091" name="文本框 1"/>
          <p:cNvSpPr txBox="1">
            <a:spLocks noChangeArrowheads="1"/>
          </p:cNvSpPr>
          <p:nvPr>
            <p:custDataLst>
              <p:tags r:id="rId3"/>
            </p:custDataLst>
          </p:nvPr>
        </p:nvSpPr>
        <p:spPr bwMode="auto">
          <a:xfrm>
            <a:off x="190500" y="568325"/>
            <a:ext cx="31573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sz="1500">
                <a:solidFill>
                  <a:schemeClr val="tx1"/>
                </a:solidFill>
                <a:latin typeface="Calibri" pitchFamily="34" charset="0"/>
                <a:ea typeface="宋体" charset="-122"/>
              </a:defRPr>
            </a:lvl3pPr>
            <a:lvl4pPr marL="1600200" indent="-228600">
              <a:defRPr sz="1300">
                <a:solidFill>
                  <a:schemeClr val="tx1"/>
                </a:solidFill>
                <a:latin typeface="Calibri" pitchFamily="34" charset="0"/>
                <a:ea typeface="宋体" charset="-122"/>
              </a:defRPr>
            </a:lvl4pPr>
            <a:lvl5pPr marL="2057400" indent="-228600">
              <a:defRPr sz="1300">
                <a:solidFill>
                  <a:schemeClr val="tx1"/>
                </a:solidFill>
                <a:latin typeface="Calibri" pitchFamily="34" charset="0"/>
                <a:ea typeface="宋体" charset="-122"/>
              </a:defRPr>
            </a:lvl5pPr>
            <a:lvl6pPr marL="2514600" indent="-228600" eaLnBrk="0" fontAlgn="base" hangingPunct="0">
              <a:spcAft>
                <a:spcPct val="0"/>
              </a:spcAft>
              <a:buFont typeface="Arial" charset="0"/>
              <a:defRPr sz="1300">
                <a:solidFill>
                  <a:schemeClr val="tx1"/>
                </a:solidFill>
                <a:latin typeface="Calibri" pitchFamily="34" charset="0"/>
                <a:ea typeface="宋体" charset="-122"/>
              </a:defRPr>
            </a:lvl6pPr>
            <a:lvl7pPr marL="2971800" indent="-228600" eaLnBrk="0" fontAlgn="base" hangingPunct="0">
              <a:spcAft>
                <a:spcPct val="0"/>
              </a:spcAft>
              <a:buFont typeface="Arial" charset="0"/>
              <a:defRPr sz="1300">
                <a:solidFill>
                  <a:schemeClr val="tx1"/>
                </a:solidFill>
                <a:latin typeface="Calibri" pitchFamily="34" charset="0"/>
                <a:ea typeface="宋体" charset="-122"/>
              </a:defRPr>
            </a:lvl7pPr>
            <a:lvl8pPr marL="3429000" indent="-228600" eaLnBrk="0" fontAlgn="base" hangingPunct="0">
              <a:spcAft>
                <a:spcPct val="0"/>
              </a:spcAft>
              <a:buFont typeface="Arial" charset="0"/>
              <a:defRPr sz="1300">
                <a:solidFill>
                  <a:schemeClr val="tx1"/>
                </a:solidFill>
                <a:latin typeface="Calibri" pitchFamily="34" charset="0"/>
                <a:ea typeface="宋体" charset="-122"/>
              </a:defRPr>
            </a:lvl8pPr>
            <a:lvl9pPr marL="3886200" indent="-228600" eaLnBrk="0" fontAlgn="base" hangingPunct="0">
              <a:spcAft>
                <a:spcPct val="0"/>
              </a:spcAft>
              <a:buFont typeface="Arial" charset="0"/>
              <a:defRPr sz="1300">
                <a:solidFill>
                  <a:schemeClr val="tx1"/>
                </a:solidFill>
                <a:latin typeface="Calibri" pitchFamily="34" charset="0"/>
                <a:ea typeface="宋体" charset="-122"/>
              </a:defRPr>
            </a:lvl9pPr>
          </a:lstStyle>
          <a:p>
            <a:pPr algn="ctr"/>
            <a:r>
              <a:rPr lang="zh-CN" altLang="en-US" sz="3600" b="1" dirty="0" smtClean="0">
                <a:latin typeface="华文隶书" pitchFamily="2" charset="-122"/>
                <a:ea typeface="华文隶书" pitchFamily="2" charset="-122"/>
              </a:rPr>
              <a:t>汇报内容</a:t>
            </a:r>
            <a:endParaRPr lang="zh-CN" altLang="en-US" sz="3600" b="1" dirty="0">
              <a:latin typeface="华文隶书" pitchFamily="2" charset="-122"/>
              <a:ea typeface="华文隶书" pitchFamily="2" charset="-122"/>
            </a:endParaRPr>
          </a:p>
        </p:txBody>
      </p:sp>
      <p:grpSp>
        <p:nvGrpSpPr>
          <p:cNvPr id="98" name="组合 97"/>
          <p:cNvGrpSpPr/>
          <p:nvPr/>
        </p:nvGrpSpPr>
        <p:grpSpPr>
          <a:xfrm>
            <a:off x="147456" y="1795645"/>
            <a:ext cx="6474954" cy="573217"/>
            <a:chOff x="288500" y="1575594"/>
            <a:chExt cx="5126037" cy="849313"/>
          </a:xfrm>
        </p:grpSpPr>
        <p:sp>
          <p:nvSpPr>
            <p:cNvPr id="99" name="矩形 98"/>
            <p:cNvSpPr/>
            <p:nvPr>
              <p:custDataLst>
                <p:tags r:id="rId20"/>
              </p:custDataLst>
            </p:nvPr>
          </p:nvSpPr>
          <p:spPr>
            <a:xfrm>
              <a:off x="288500" y="1575594"/>
              <a:ext cx="971550" cy="849313"/>
            </a:xfrm>
            <a:prstGeom prst="rect">
              <a:avLst/>
            </a:prstGeom>
            <a:ln/>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一</a:t>
              </a:r>
              <a:endParaRPr lang="zh-CN" altLang="en-US" sz="3200" dirty="0">
                <a:solidFill>
                  <a:srgbClr val="FFFFFF"/>
                </a:solidFill>
                <a:latin typeface="Arial Black" panose="020B0A04020102020204" pitchFamily="34" charset="0"/>
                <a:ea typeface="华文行楷" panose="02010800040101010101" pitchFamily="2" charset="-122"/>
              </a:endParaRPr>
            </a:p>
          </p:txBody>
        </p:sp>
        <p:sp>
          <p:nvSpPr>
            <p:cNvPr id="100" name="任意多边形 99"/>
            <p:cNvSpPr/>
            <p:nvPr>
              <p:custDataLst>
                <p:tags r:id="rId21"/>
              </p:custDataLst>
            </p:nvPr>
          </p:nvSpPr>
          <p:spPr>
            <a:xfrm>
              <a:off x="1404512" y="1575594"/>
              <a:ext cx="4010025" cy="849313"/>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1"/>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领导重视    健全保障系统</a:t>
              </a:r>
            </a:p>
          </p:txBody>
        </p:sp>
        <p:grpSp>
          <p:nvGrpSpPr>
            <p:cNvPr id="101" name="组合 8"/>
            <p:cNvGrpSpPr>
              <a:grpSpLocks/>
            </p:cNvGrpSpPr>
            <p:nvPr>
              <p:custDataLst>
                <p:tags r:id="rId22"/>
              </p:custDataLst>
            </p:nvPr>
          </p:nvGrpSpPr>
          <p:grpSpPr bwMode="auto">
            <a:xfrm rot="5400000">
              <a:off x="1304500" y="1627981"/>
              <a:ext cx="77788" cy="347663"/>
              <a:chOff x="1378219" y="929859"/>
              <a:chExt cx="177416" cy="553851"/>
            </a:xfrm>
          </p:grpSpPr>
          <p:sp>
            <p:nvSpPr>
              <p:cNvPr id="109" name="椭圆 108"/>
              <p:cNvSpPr/>
              <p:nvPr/>
            </p:nvSpPr>
            <p:spPr>
              <a:xfrm rot="4460462">
                <a:off x="1378413" y="1276140"/>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10" name="椭圆 109"/>
              <p:cNvSpPr/>
              <p:nvPr/>
            </p:nvSpPr>
            <p:spPr>
              <a:xfrm rot="4460462">
                <a:off x="1393587" y="884145"/>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nvGrpSpPr>
              <p:cNvPr id="111" name="组合 11"/>
              <p:cNvGrpSpPr>
                <a:grpSpLocks/>
              </p:cNvGrpSpPr>
              <p:nvPr/>
            </p:nvGrpSpPr>
            <p:grpSpPr bwMode="auto">
              <a:xfrm rot="5441149">
                <a:off x="1224814" y="1132570"/>
                <a:ext cx="481266" cy="136527"/>
                <a:chOff x="4345372" y="2103010"/>
                <a:chExt cx="433994" cy="112935"/>
              </a:xfrm>
            </p:grpSpPr>
            <p:sp>
              <p:nvSpPr>
                <p:cNvPr id="112" name="椭圆 111"/>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13" name="椭圆 112"/>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14" name="矩形 113"/>
                <p:cNvSpPr/>
                <p:nvPr/>
              </p:nvSpPr>
              <p:spPr>
                <a:xfrm>
                  <a:off x="4363819" y="2145063"/>
                  <a:ext cx="360333" cy="718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grpSp>
        <p:grpSp>
          <p:nvGrpSpPr>
            <p:cNvPr id="102" name="组合 15"/>
            <p:cNvGrpSpPr>
              <a:grpSpLocks/>
            </p:cNvGrpSpPr>
            <p:nvPr>
              <p:custDataLst>
                <p:tags r:id="rId23"/>
              </p:custDataLst>
            </p:nvPr>
          </p:nvGrpSpPr>
          <p:grpSpPr bwMode="auto">
            <a:xfrm rot="5400000">
              <a:off x="1294974" y="2024857"/>
              <a:ext cx="79375" cy="349250"/>
              <a:chOff x="1378219" y="929859"/>
              <a:chExt cx="177416" cy="553851"/>
            </a:xfrm>
          </p:grpSpPr>
          <p:sp>
            <p:nvSpPr>
              <p:cNvPr id="103" name="椭圆 102"/>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04" name="椭圆 103"/>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nvGrpSpPr>
              <p:cNvPr id="105" name="组合 18"/>
              <p:cNvGrpSpPr>
                <a:grpSpLocks/>
              </p:cNvGrpSpPr>
              <p:nvPr/>
            </p:nvGrpSpPr>
            <p:grpSpPr bwMode="auto">
              <a:xfrm rot="5441149">
                <a:off x="1224814" y="1132570"/>
                <a:ext cx="481266" cy="136527"/>
                <a:chOff x="4345372" y="2103010"/>
                <a:chExt cx="433994" cy="112935"/>
              </a:xfrm>
            </p:grpSpPr>
            <p:sp>
              <p:nvSpPr>
                <p:cNvPr id="106" name="椭圆 105"/>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07" name="椭圆 106"/>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08" name="矩形 107"/>
                <p:cNvSpPr/>
                <p:nvPr/>
              </p:nvSpPr>
              <p:spPr>
                <a:xfrm>
                  <a:off x="4418308" y="2166499"/>
                  <a:ext cx="360965" cy="73379"/>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grpSp>
      </p:grpSp>
      <p:grpSp>
        <p:nvGrpSpPr>
          <p:cNvPr id="3" name="组合 2"/>
          <p:cNvGrpSpPr/>
          <p:nvPr/>
        </p:nvGrpSpPr>
        <p:grpSpPr>
          <a:xfrm>
            <a:off x="1115616" y="3353024"/>
            <a:ext cx="6601704" cy="573217"/>
            <a:chOff x="1066640" y="3353025"/>
            <a:chExt cx="6601704" cy="573217"/>
          </a:xfrm>
        </p:grpSpPr>
        <p:grpSp>
          <p:nvGrpSpPr>
            <p:cNvPr id="115" name="组合 114"/>
            <p:cNvGrpSpPr/>
            <p:nvPr/>
          </p:nvGrpSpPr>
          <p:grpSpPr>
            <a:xfrm>
              <a:off x="2171659" y="3353025"/>
              <a:ext cx="5496685" cy="573216"/>
              <a:chOff x="2141112" y="2624932"/>
              <a:chExt cx="4254500" cy="849312"/>
            </a:xfrm>
          </p:grpSpPr>
          <p:sp>
            <p:nvSpPr>
              <p:cNvPr id="117" name="任意多边形 116"/>
              <p:cNvSpPr/>
              <p:nvPr>
                <p:custDataLst>
                  <p:tags r:id="rId17"/>
                </p:custDataLst>
              </p:nvPr>
            </p:nvSpPr>
            <p:spPr>
              <a:xfrm>
                <a:off x="2385587" y="2624932"/>
                <a:ext cx="4010025" cy="849312"/>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1"/>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积极组织  </a:t>
                </a:r>
                <a:r>
                  <a:rPr lang="zh-CN" altLang="en-US" sz="2800" b="1" dirty="0" smtClean="0">
                    <a:solidFill>
                      <a:schemeClr val="tx1"/>
                    </a:solidFill>
                    <a:latin typeface="华文楷体" pitchFamily="2" charset="-122"/>
                    <a:ea typeface="华文楷体" pitchFamily="2" charset="-122"/>
                  </a:rPr>
                  <a:t>业余</a:t>
                </a:r>
                <a:r>
                  <a:rPr lang="zh-CN" altLang="en-US" sz="2800" b="1" dirty="0">
                    <a:solidFill>
                      <a:schemeClr val="tx1"/>
                    </a:solidFill>
                    <a:latin typeface="华文楷体" pitchFamily="2" charset="-122"/>
                    <a:ea typeface="华文楷体" pitchFamily="2" charset="-122"/>
                  </a:rPr>
                  <a:t>生活丰富多彩</a:t>
                </a:r>
              </a:p>
            </p:txBody>
          </p:sp>
          <p:grpSp>
            <p:nvGrpSpPr>
              <p:cNvPr id="118" name="组合 27"/>
              <p:cNvGrpSpPr>
                <a:grpSpLocks/>
              </p:cNvGrpSpPr>
              <p:nvPr>
                <p:custDataLst>
                  <p:tags r:id="rId18"/>
                </p:custDataLst>
              </p:nvPr>
            </p:nvGrpSpPr>
            <p:grpSpPr bwMode="auto">
              <a:xfrm rot="5400000">
                <a:off x="2284781" y="2676526"/>
                <a:ext cx="77787" cy="349250"/>
                <a:chOff x="1378219" y="929859"/>
                <a:chExt cx="177416" cy="553851"/>
              </a:xfrm>
            </p:grpSpPr>
            <p:sp>
              <p:nvSpPr>
                <p:cNvPr id="126" name="椭圆 125"/>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7" name="椭圆 126"/>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28" name="组合 30"/>
                <p:cNvGrpSpPr>
                  <a:grpSpLocks/>
                </p:cNvGrpSpPr>
                <p:nvPr/>
              </p:nvGrpSpPr>
              <p:grpSpPr bwMode="auto">
                <a:xfrm rot="5441149">
                  <a:off x="1224814" y="1132570"/>
                  <a:ext cx="481266" cy="136527"/>
                  <a:chOff x="4345372" y="2103010"/>
                  <a:chExt cx="433994" cy="112935"/>
                </a:xfrm>
              </p:grpSpPr>
              <p:sp>
                <p:nvSpPr>
                  <p:cNvPr id="129" name="椭圆 128"/>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30" name="椭圆 129"/>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31" name="矩形 130"/>
                  <p:cNvSpPr/>
                  <p:nvPr/>
                </p:nvSpPr>
                <p:spPr>
                  <a:xfrm>
                    <a:off x="4418308" y="2168164"/>
                    <a:ext cx="360966" cy="71883"/>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119" name="组合 34"/>
              <p:cNvGrpSpPr>
                <a:grpSpLocks/>
              </p:cNvGrpSpPr>
              <p:nvPr>
                <p:custDataLst>
                  <p:tags r:id="rId19"/>
                </p:custDataLst>
              </p:nvPr>
            </p:nvGrpSpPr>
            <p:grpSpPr bwMode="auto">
              <a:xfrm rot="5400000">
                <a:off x="2275256" y="3074988"/>
                <a:ext cx="79375" cy="347663"/>
                <a:chOff x="1378219" y="929859"/>
                <a:chExt cx="177416" cy="553851"/>
              </a:xfrm>
            </p:grpSpPr>
            <p:sp>
              <p:nvSpPr>
                <p:cNvPr id="120" name="椭圆 119"/>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1" name="椭圆 120"/>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22" name="组合 37"/>
                <p:cNvGrpSpPr>
                  <a:grpSpLocks/>
                </p:cNvGrpSpPr>
                <p:nvPr/>
              </p:nvGrpSpPr>
              <p:grpSpPr bwMode="auto">
                <a:xfrm rot="5441149">
                  <a:off x="1224814" y="1132570"/>
                  <a:ext cx="481266" cy="136527"/>
                  <a:chOff x="4345372" y="2103010"/>
                  <a:chExt cx="433994" cy="112935"/>
                </a:xfrm>
              </p:grpSpPr>
              <p:sp>
                <p:nvSpPr>
                  <p:cNvPr id="123" name="椭圆 122"/>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4" name="椭圆 123"/>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5" name="矩形 124"/>
                  <p:cNvSpPr/>
                  <p:nvPr/>
                </p:nvSpPr>
                <p:spPr>
                  <a:xfrm>
                    <a:off x="4363817" y="2143862"/>
                    <a:ext cx="360333" cy="733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sp>
          <p:nvSpPr>
            <p:cNvPr id="133" name="矩形 132"/>
            <p:cNvSpPr/>
            <p:nvPr>
              <p:custDataLst>
                <p:tags r:id="rId16"/>
              </p:custDataLst>
            </p:nvPr>
          </p:nvSpPr>
          <p:spPr>
            <a:xfrm>
              <a:off x="1066640" y="3353025"/>
              <a:ext cx="1215910" cy="573217"/>
            </a:xfrm>
            <a:prstGeom prst="rect">
              <a:avLst/>
            </a:prstGeom>
            <a:ln/>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三</a:t>
              </a:r>
              <a:endParaRPr lang="zh-CN" altLang="en-US" sz="3200" dirty="0">
                <a:solidFill>
                  <a:srgbClr val="FFFFFF"/>
                </a:solidFill>
                <a:latin typeface="Arial Black" panose="020B0A04020102020204" pitchFamily="34" charset="0"/>
                <a:ea typeface="华文行楷" panose="02010800040101010101" pitchFamily="2" charset="-122"/>
              </a:endParaRPr>
            </a:p>
          </p:txBody>
        </p:sp>
      </p:grpSp>
      <p:grpSp>
        <p:nvGrpSpPr>
          <p:cNvPr id="72" name="组合 71"/>
          <p:cNvGrpSpPr/>
          <p:nvPr/>
        </p:nvGrpSpPr>
        <p:grpSpPr>
          <a:xfrm>
            <a:off x="698692" y="2555133"/>
            <a:ext cx="6624736" cy="573216"/>
            <a:chOff x="1267987" y="2624932"/>
            <a:chExt cx="5127625" cy="849312"/>
          </a:xfrm>
        </p:grpSpPr>
        <p:sp>
          <p:nvSpPr>
            <p:cNvPr id="73" name="矩形 72"/>
            <p:cNvSpPr/>
            <p:nvPr>
              <p:custDataLst>
                <p:tags r:id="rId12"/>
              </p:custDataLst>
            </p:nvPr>
          </p:nvSpPr>
          <p:spPr>
            <a:xfrm>
              <a:off x="1267987" y="2624932"/>
              <a:ext cx="973138" cy="8493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二</a:t>
              </a:r>
              <a:endParaRPr lang="zh-CN" altLang="en-US" sz="3200" dirty="0">
                <a:solidFill>
                  <a:srgbClr val="FFFFFF"/>
                </a:solidFill>
                <a:latin typeface="Arial Black" panose="020B0A04020102020204" pitchFamily="34" charset="0"/>
                <a:ea typeface="华文行楷" panose="02010800040101010101" pitchFamily="2" charset="-122"/>
              </a:endParaRPr>
            </a:p>
          </p:txBody>
        </p:sp>
        <p:sp>
          <p:nvSpPr>
            <p:cNvPr id="74" name="任意多边形 73"/>
            <p:cNvSpPr/>
            <p:nvPr>
              <p:custDataLst>
                <p:tags r:id="rId13"/>
              </p:custDataLst>
            </p:nvPr>
          </p:nvSpPr>
          <p:spPr>
            <a:xfrm>
              <a:off x="2385587" y="2624932"/>
              <a:ext cx="4010025" cy="849312"/>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1"/>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smtClean="0">
                  <a:solidFill>
                    <a:schemeClr val="tx1"/>
                  </a:solidFill>
                  <a:latin typeface="华文楷体" pitchFamily="2" charset="-122"/>
                  <a:ea typeface="华文楷体" pitchFamily="2" charset="-122"/>
                </a:rPr>
                <a:t>关心职工  维护合法权益</a:t>
              </a:r>
              <a:endParaRPr lang="zh-CN" altLang="en-US" sz="2800" b="1" dirty="0">
                <a:solidFill>
                  <a:schemeClr val="tx1"/>
                </a:solidFill>
                <a:latin typeface="华文楷体" pitchFamily="2" charset="-122"/>
                <a:ea typeface="华文楷体" pitchFamily="2" charset="-122"/>
              </a:endParaRPr>
            </a:p>
          </p:txBody>
        </p:sp>
        <p:grpSp>
          <p:nvGrpSpPr>
            <p:cNvPr id="75" name="组合 27"/>
            <p:cNvGrpSpPr>
              <a:grpSpLocks/>
            </p:cNvGrpSpPr>
            <p:nvPr>
              <p:custDataLst>
                <p:tags r:id="rId14"/>
              </p:custDataLst>
            </p:nvPr>
          </p:nvGrpSpPr>
          <p:grpSpPr bwMode="auto">
            <a:xfrm rot="5400000">
              <a:off x="2284781" y="2676526"/>
              <a:ext cx="77787" cy="349250"/>
              <a:chOff x="1378219" y="929859"/>
              <a:chExt cx="177416" cy="553851"/>
            </a:xfrm>
          </p:grpSpPr>
          <p:sp>
            <p:nvSpPr>
              <p:cNvPr id="83" name="椭圆 82"/>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4" name="椭圆 83"/>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85" name="组合 30"/>
              <p:cNvGrpSpPr>
                <a:grpSpLocks/>
              </p:cNvGrpSpPr>
              <p:nvPr/>
            </p:nvGrpSpPr>
            <p:grpSpPr bwMode="auto">
              <a:xfrm rot="5441149">
                <a:off x="1224814" y="1132570"/>
                <a:ext cx="481266" cy="136527"/>
                <a:chOff x="4345372" y="2103010"/>
                <a:chExt cx="433994" cy="112935"/>
              </a:xfrm>
            </p:grpSpPr>
            <p:sp>
              <p:nvSpPr>
                <p:cNvPr id="86" name="椭圆 85"/>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7" name="椭圆 86"/>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8" name="矩形 87"/>
                <p:cNvSpPr/>
                <p:nvPr/>
              </p:nvSpPr>
              <p:spPr>
                <a:xfrm>
                  <a:off x="4418308" y="2168164"/>
                  <a:ext cx="360966" cy="71883"/>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76" name="组合 34"/>
            <p:cNvGrpSpPr>
              <a:grpSpLocks/>
            </p:cNvGrpSpPr>
            <p:nvPr>
              <p:custDataLst>
                <p:tags r:id="rId15"/>
              </p:custDataLst>
            </p:nvPr>
          </p:nvGrpSpPr>
          <p:grpSpPr bwMode="auto">
            <a:xfrm rot="5400000">
              <a:off x="2275256" y="3074988"/>
              <a:ext cx="79375" cy="347663"/>
              <a:chOff x="1378219" y="929859"/>
              <a:chExt cx="177416" cy="553851"/>
            </a:xfrm>
          </p:grpSpPr>
          <p:sp>
            <p:nvSpPr>
              <p:cNvPr id="77" name="椭圆 76"/>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78" name="椭圆 77"/>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79" name="组合 37"/>
              <p:cNvGrpSpPr>
                <a:grpSpLocks/>
              </p:cNvGrpSpPr>
              <p:nvPr/>
            </p:nvGrpSpPr>
            <p:grpSpPr bwMode="auto">
              <a:xfrm rot="5441149">
                <a:off x="1224814" y="1132570"/>
                <a:ext cx="481266" cy="136527"/>
                <a:chOff x="4345372" y="2103010"/>
                <a:chExt cx="433994" cy="112935"/>
              </a:xfrm>
            </p:grpSpPr>
            <p:sp>
              <p:nvSpPr>
                <p:cNvPr id="80" name="椭圆 79"/>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1" name="椭圆 80"/>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2" name="矩形 81"/>
                <p:cNvSpPr/>
                <p:nvPr/>
              </p:nvSpPr>
              <p:spPr>
                <a:xfrm>
                  <a:off x="4363817" y="2143862"/>
                  <a:ext cx="360333" cy="733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grpSp>
        <p:nvGrpSpPr>
          <p:cNvPr id="2" name="组合 1"/>
          <p:cNvGrpSpPr/>
          <p:nvPr/>
        </p:nvGrpSpPr>
        <p:grpSpPr>
          <a:xfrm>
            <a:off x="1766630" y="4104953"/>
            <a:ext cx="6506882" cy="573217"/>
            <a:chOff x="1766630" y="4104953"/>
            <a:chExt cx="6506882" cy="573217"/>
          </a:xfrm>
        </p:grpSpPr>
        <p:sp>
          <p:nvSpPr>
            <p:cNvPr id="134" name="任意多边形 133"/>
            <p:cNvSpPr/>
            <p:nvPr>
              <p:custDataLst>
                <p:tags r:id="rId8"/>
              </p:custDataLst>
            </p:nvPr>
          </p:nvSpPr>
          <p:spPr>
            <a:xfrm>
              <a:off x="3254905" y="4104953"/>
              <a:ext cx="5018607" cy="573217"/>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2"/>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搭建</a:t>
              </a:r>
              <a:r>
                <a:rPr lang="zh-CN" altLang="en-US" sz="2800" b="1" dirty="0" smtClean="0">
                  <a:solidFill>
                    <a:schemeClr val="tx1"/>
                  </a:solidFill>
                  <a:latin typeface="华文楷体" pitchFamily="2" charset="-122"/>
                  <a:ea typeface="华文楷体" pitchFamily="2" charset="-122"/>
                </a:rPr>
                <a:t>平台   </a:t>
              </a:r>
              <a:r>
                <a:rPr lang="zh-CN" altLang="en-US" sz="2800" b="1" dirty="0">
                  <a:solidFill>
                    <a:schemeClr val="tx1"/>
                  </a:solidFill>
                  <a:latin typeface="华文楷体" pitchFamily="2" charset="-122"/>
                  <a:ea typeface="华文楷体" pitchFamily="2" charset="-122"/>
                </a:rPr>
                <a:t>提升业务水平</a:t>
              </a:r>
            </a:p>
          </p:txBody>
        </p:sp>
        <p:grpSp>
          <p:nvGrpSpPr>
            <p:cNvPr id="135" name="组合 46"/>
            <p:cNvGrpSpPr>
              <a:grpSpLocks/>
            </p:cNvGrpSpPr>
            <p:nvPr>
              <p:custDataLst>
                <p:tags r:id="rId9"/>
              </p:custDataLst>
            </p:nvPr>
          </p:nvGrpSpPr>
          <p:grpSpPr bwMode="auto">
            <a:xfrm rot="5400000">
              <a:off x="3150177" y="4040080"/>
              <a:ext cx="52501" cy="435104"/>
              <a:chOff x="1378219" y="929859"/>
              <a:chExt cx="177416" cy="553851"/>
            </a:xfrm>
          </p:grpSpPr>
          <p:sp>
            <p:nvSpPr>
              <p:cNvPr id="143" name="椭圆 142"/>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4" name="椭圆 143"/>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45" name="组合 49"/>
              <p:cNvGrpSpPr>
                <a:grpSpLocks/>
              </p:cNvGrpSpPr>
              <p:nvPr/>
            </p:nvGrpSpPr>
            <p:grpSpPr bwMode="auto">
              <a:xfrm rot="5441149">
                <a:off x="1224814" y="1132570"/>
                <a:ext cx="481266" cy="136527"/>
                <a:chOff x="4345372" y="2103010"/>
                <a:chExt cx="433994" cy="112935"/>
              </a:xfrm>
            </p:grpSpPr>
            <p:sp>
              <p:nvSpPr>
                <p:cNvPr id="146" name="椭圆 145"/>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7" name="椭圆 146"/>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8" name="矩形 147"/>
                <p:cNvSpPr/>
                <p:nvPr/>
              </p:nvSpPr>
              <p:spPr>
                <a:xfrm>
                  <a:off x="4363817" y="2145065"/>
                  <a:ext cx="360334" cy="718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136" name="组合 53"/>
            <p:cNvGrpSpPr>
              <a:grpSpLocks/>
            </p:cNvGrpSpPr>
            <p:nvPr>
              <p:custDataLst>
                <p:tags r:id="rId10"/>
              </p:custDataLst>
            </p:nvPr>
          </p:nvGrpSpPr>
          <p:grpSpPr bwMode="auto">
            <a:xfrm rot="5400000">
              <a:off x="3139708" y="4308473"/>
              <a:ext cx="53572" cy="435106"/>
              <a:chOff x="1378219" y="929859"/>
              <a:chExt cx="177416" cy="553851"/>
            </a:xfrm>
          </p:grpSpPr>
          <p:sp>
            <p:nvSpPr>
              <p:cNvPr id="137" name="椭圆 136"/>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38" name="椭圆 137"/>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39" name="组合 56"/>
              <p:cNvGrpSpPr>
                <a:grpSpLocks/>
              </p:cNvGrpSpPr>
              <p:nvPr/>
            </p:nvGrpSpPr>
            <p:grpSpPr bwMode="auto">
              <a:xfrm rot="5441149">
                <a:off x="1224814" y="1132570"/>
                <a:ext cx="481266" cy="136527"/>
                <a:chOff x="4345372" y="2103010"/>
                <a:chExt cx="433994" cy="112935"/>
              </a:xfrm>
            </p:grpSpPr>
            <p:sp>
              <p:nvSpPr>
                <p:cNvPr id="140" name="椭圆 139"/>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1" name="椭圆 140"/>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2" name="矩形 141"/>
                <p:cNvSpPr/>
                <p:nvPr/>
              </p:nvSpPr>
              <p:spPr>
                <a:xfrm>
                  <a:off x="4363817" y="2143862"/>
                  <a:ext cx="360333" cy="73379"/>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sp>
          <p:nvSpPr>
            <p:cNvPr id="89" name="矩形 88"/>
            <p:cNvSpPr/>
            <p:nvPr>
              <p:custDataLst>
                <p:tags r:id="rId11"/>
              </p:custDataLst>
            </p:nvPr>
          </p:nvSpPr>
          <p:spPr>
            <a:xfrm>
              <a:off x="1766630" y="4104953"/>
              <a:ext cx="1257265" cy="5732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四</a:t>
              </a:r>
              <a:endParaRPr lang="zh-CN" altLang="en-US" sz="3200" dirty="0">
                <a:solidFill>
                  <a:srgbClr val="FFFFFF"/>
                </a:solidFill>
                <a:latin typeface="Arial Black" panose="020B0A04020102020204" pitchFamily="34" charset="0"/>
                <a:ea typeface="华文行楷" panose="02010800040101010101" pitchFamily="2" charset="-122"/>
              </a:endParaRPr>
            </a:p>
          </p:txBody>
        </p:sp>
      </p:grpSp>
      <p:grpSp>
        <p:nvGrpSpPr>
          <p:cNvPr id="4" name="组合 3"/>
          <p:cNvGrpSpPr/>
          <p:nvPr/>
        </p:nvGrpSpPr>
        <p:grpSpPr>
          <a:xfrm>
            <a:off x="2507636" y="4863174"/>
            <a:ext cx="6479762" cy="573217"/>
            <a:chOff x="2507636" y="4863174"/>
            <a:chExt cx="6479762" cy="573217"/>
          </a:xfrm>
        </p:grpSpPr>
        <p:grpSp>
          <p:nvGrpSpPr>
            <p:cNvPr id="149" name="组合 148"/>
            <p:cNvGrpSpPr/>
            <p:nvPr/>
          </p:nvGrpSpPr>
          <p:grpSpPr>
            <a:xfrm>
              <a:off x="3578421" y="4863174"/>
              <a:ext cx="5408977" cy="573216"/>
              <a:chOff x="4101675" y="4742006"/>
              <a:chExt cx="4230747" cy="849312"/>
            </a:xfrm>
          </p:grpSpPr>
          <p:sp>
            <p:nvSpPr>
              <p:cNvPr id="151" name="任意多边形 150"/>
              <p:cNvSpPr/>
              <p:nvPr>
                <p:custDataLst>
                  <p:tags r:id="rId5"/>
                </p:custDataLst>
              </p:nvPr>
            </p:nvSpPr>
            <p:spPr>
              <a:xfrm>
                <a:off x="4322397" y="4742006"/>
                <a:ext cx="4010025" cy="849312"/>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2"/>
                      <a:pt x="3763537" y="53464"/>
                      <a:pt x="3529010" y="53464"/>
                    </a:cubicBezTo>
                    <a:close/>
                    <a:moveTo>
                      <a:pt x="0" y="0"/>
                    </a:moveTo>
                    <a:lnTo>
                      <a:pt x="3559442" y="0"/>
                    </a:lnTo>
                    <a:cubicBezTo>
                      <a:pt x="3808235" y="0"/>
                      <a:pt x="4009922" y="174185"/>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依托品牌优势  建设特色小家</a:t>
                </a:r>
              </a:p>
            </p:txBody>
          </p:sp>
          <p:grpSp>
            <p:nvGrpSpPr>
              <p:cNvPr id="152" name="组合 65"/>
              <p:cNvGrpSpPr>
                <a:grpSpLocks/>
              </p:cNvGrpSpPr>
              <p:nvPr>
                <p:custDataLst>
                  <p:tags r:id="rId6"/>
                </p:custDataLst>
              </p:nvPr>
            </p:nvGrpSpPr>
            <p:grpSpPr bwMode="auto">
              <a:xfrm rot="5400000">
                <a:off x="4246137" y="4775995"/>
                <a:ext cx="77787" cy="347662"/>
                <a:chOff x="1378219" y="929859"/>
                <a:chExt cx="177416" cy="553851"/>
              </a:xfrm>
            </p:grpSpPr>
            <p:sp>
              <p:nvSpPr>
                <p:cNvPr id="160" name="椭圆 159"/>
                <p:cNvSpPr/>
                <p:nvPr/>
              </p:nvSpPr>
              <p:spPr>
                <a:xfrm rot="4460462">
                  <a:off x="1378411" y="1276138"/>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61" name="椭圆 160"/>
                <p:cNvSpPr/>
                <p:nvPr/>
              </p:nvSpPr>
              <p:spPr>
                <a:xfrm rot="4460462">
                  <a:off x="1393585" y="884143"/>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62" name="组合 68"/>
                <p:cNvGrpSpPr>
                  <a:grpSpLocks/>
                </p:cNvGrpSpPr>
                <p:nvPr/>
              </p:nvGrpSpPr>
              <p:grpSpPr bwMode="auto">
                <a:xfrm rot="5441149">
                  <a:off x="1224814" y="1132570"/>
                  <a:ext cx="481266" cy="136527"/>
                  <a:chOff x="4345372" y="2103010"/>
                  <a:chExt cx="433994" cy="112935"/>
                </a:xfrm>
              </p:grpSpPr>
              <p:sp>
                <p:nvSpPr>
                  <p:cNvPr id="163" name="椭圆 162"/>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64" name="椭圆 163"/>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65" name="矩形 164"/>
                  <p:cNvSpPr/>
                  <p:nvPr/>
                </p:nvSpPr>
                <p:spPr>
                  <a:xfrm>
                    <a:off x="4363816" y="2145066"/>
                    <a:ext cx="360334" cy="71883"/>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153" name="组合 72"/>
              <p:cNvGrpSpPr>
                <a:grpSpLocks/>
              </p:cNvGrpSpPr>
              <p:nvPr>
                <p:custDataLst>
                  <p:tags r:id="rId7"/>
                </p:custDataLst>
              </p:nvPr>
            </p:nvGrpSpPr>
            <p:grpSpPr bwMode="auto">
              <a:xfrm rot="5400000">
                <a:off x="4236612" y="5172870"/>
                <a:ext cx="79375" cy="349250"/>
                <a:chOff x="1378219" y="929859"/>
                <a:chExt cx="177416" cy="553851"/>
              </a:xfrm>
            </p:grpSpPr>
            <p:sp>
              <p:nvSpPr>
                <p:cNvPr id="154" name="椭圆 153"/>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55" name="椭圆 154"/>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56" name="组合 75"/>
                <p:cNvGrpSpPr>
                  <a:grpSpLocks/>
                </p:cNvGrpSpPr>
                <p:nvPr/>
              </p:nvGrpSpPr>
              <p:grpSpPr bwMode="auto">
                <a:xfrm rot="5441149">
                  <a:off x="1224814" y="1132570"/>
                  <a:ext cx="481266" cy="136527"/>
                  <a:chOff x="4345372" y="2103010"/>
                  <a:chExt cx="433994" cy="112935"/>
                </a:xfrm>
              </p:grpSpPr>
              <p:sp>
                <p:nvSpPr>
                  <p:cNvPr id="157" name="椭圆 156"/>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58" name="椭圆 157"/>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59" name="矩形 158"/>
                  <p:cNvSpPr/>
                  <p:nvPr/>
                </p:nvSpPr>
                <p:spPr>
                  <a:xfrm>
                    <a:off x="4418308" y="2166499"/>
                    <a:ext cx="360966" cy="733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sp>
          <p:nvSpPr>
            <p:cNvPr id="90" name="矩形 89"/>
            <p:cNvSpPr/>
            <p:nvPr>
              <p:custDataLst>
                <p:tags r:id="rId4"/>
              </p:custDataLst>
            </p:nvPr>
          </p:nvSpPr>
          <p:spPr>
            <a:xfrm>
              <a:off x="2507636" y="4863175"/>
              <a:ext cx="1215910" cy="573216"/>
            </a:xfrm>
            <a:prstGeom prst="rect">
              <a:avLst/>
            </a:prstGeom>
            <a:ln/>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五</a:t>
              </a:r>
              <a:endParaRPr lang="zh-CN" altLang="en-US" sz="3200" dirty="0">
                <a:solidFill>
                  <a:srgbClr val="FFFFFF"/>
                </a:solidFill>
                <a:latin typeface="Arial Black" panose="020B0A04020102020204" pitchFamily="34" charset="0"/>
                <a:ea typeface="华文行楷" panose="02010800040101010101" pitchFamily="2" charset="-122"/>
              </a:endParaRPr>
            </a:p>
          </p:txBody>
        </p:sp>
      </p:grpSp>
    </p:spTree>
    <p:custDataLst>
      <p:tags r:id="rId1"/>
    </p:custDataLst>
    <p:extLst>
      <p:ext uri="{BB962C8B-B14F-4D97-AF65-F5344CB8AC3E}">
        <p14:creationId xmlns:p14="http://schemas.microsoft.com/office/powerpoint/2010/main" val="24137515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anim calcmode="lin" valueType="num">
                                      <p:cBhvr>
                                        <p:cTn id="8" dur="500" fill="hold"/>
                                        <p:tgtEl>
                                          <p:spTgt spid="69"/>
                                        </p:tgtEl>
                                        <p:attrNameLst>
                                          <p:attrName>ppt_x</p:attrName>
                                        </p:attrNameLst>
                                      </p:cBhvr>
                                      <p:tavLst>
                                        <p:tav tm="0">
                                          <p:val>
                                            <p:strVal val="#ppt_x"/>
                                          </p:val>
                                        </p:tav>
                                        <p:tav tm="100000">
                                          <p:val>
                                            <p:strVal val="#ppt_x"/>
                                          </p:val>
                                        </p:tav>
                                      </p:tavLst>
                                    </p:anim>
                                    <p:anim calcmode="lin" valueType="num">
                                      <p:cBhvr>
                                        <p:cTn id="9" dur="500" fill="hold"/>
                                        <p:tgtEl>
                                          <p:spTgt spid="69"/>
                                        </p:tgtEl>
                                        <p:attrNameLst>
                                          <p:attrName>ppt_y</p:attrName>
                                        </p:attrNameLst>
                                      </p:cBhvr>
                                      <p:tavLst>
                                        <p:tav tm="0">
                                          <p:val>
                                            <p:strVal val="#ppt_y+.1"/>
                                          </p:val>
                                        </p:tav>
                                        <p:tav tm="100000">
                                          <p:val>
                                            <p:strVal val="#ppt_y"/>
                                          </p:val>
                                        </p:tav>
                                      </p:tavLst>
                                    </p:anim>
                                  </p:childTnLst>
                                </p:cTn>
                              </p:par>
                              <p:par>
                                <p:cTn id="10" presetID="31" presetClass="exit" presetSubtype="0" fill="hold" nodeType="withEffect">
                                  <p:stCondLst>
                                    <p:cond delay="0"/>
                                  </p:stCondLst>
                                  <p:childTnLst>
                                    <p:anim calcmode="lin" valueType="num">
                                      <p:cBhvr>
                                        <p:cTn id="11" dur="1000"/>
                                        <p:tgtEl>
                                          <p:spTgt spid="98"/>
                                        </p:tgtEl>
                                        <p:attrNameLst>
                                          <p:attrName>ppt_w</p:attrName>
                                        </p:attrNameLst>
                                      </p:cBhvr>
                                      <p:tavLst>
                                        <p:tav tm="0">
                                          <p:val>
                                            <p:strVal val="ppt_w"/>
                                          </p:val>
                                        </p:tav>
                                        <p:tav tm="100000">
                                          <p:val>
                                            <p:fltVal val="0"/>
                                          </p:val>
                                        </p:tav>
                                      </p:tavLst>
                                    </p:anim>
                                    <p:anim calcmode="lin" valueType="num">
                                      <p:cBhvr>
                                        <p:cTn id="12" dur="1000"/>
                                        <p:tgtEl>
                                          <p:spTgt spid="98"/>
                                        </p:tgtEl>
                                        <p:attrNameLst>
                                          <p:attrName>ppt_h</p:attrName>
                                        </p:attrNameLst>
                                      </p:cBhvr>
                                      <p:tavLst>
                                        <p:tav tm="0">
                                          <p:val>
                                            <p:strVal val="ppt_h"/>
                                          </p:val>
                                        </p:tav>
                                        <p:tav tm="100000">
                                          <p:val>
                                            <p:fltVal val="0"/>
                                          </p:val>
                                        </p:tav>
                                      </p:tavLst>
                                    </p:anim>
                                    <p:anim calcmode="lin" valueType="num">
                                      <p:cBhvr>
                                        <p:cTn id="13" dur="1000"/>
                                        <p:tgtEl>
                                          <p:spTgt spid="98"/>
                                        </p:tgtEl>
                                        <p:attrNameLst>
                                          <p:attrName>style.rotation</p:attrName>
                                        </p:attrNameLst>
                                      </p:cBhvr>
                                      <p:tavLst>
                                        <p:tav tm="0">
                                          <p:val>
                                            <p:fltVal val="0"/>
                                          </p:val>
                                        </p:tav>
                                        <p:tav tm="100000">
                                          <p:val>
                                            <p:fltVal val="90"/>
                                          </p:val>
                                        </p:tav>
                                      </p:tavLst>
                                    </p:anim>
                                    <p:animEffect transition="out" filter="fade">
                                      <p:cBhvr>
                                        <p:cTn id="14" dur="1000"/>
                                        <p:tgtEl>
                                          <p:spTgt spid="98"/>
                                        </p:tgtEl>
                                      </p:cBhvr>
                                    </p:animEffect>
                                    <p:set>
                                      <p:cBhvr>
                                        <p:cTn id="15" dur="1" fill="hold">
                                          <p:stCondLst>
                                            <p:cond delay="999"/>
                                          </p:stCondLst>
                                        </p:cTn>
                                        <p:tgtEl>
                                          <p:spTgt spid="98"/>
                                        </p:tgtEl>
                                        <p:attrNameLst>
                                          <p:attrName>style.visibility</p:attrName>
                                        </p:attrNameLst>
                                      </p:cBhvr>
                                      <p:to>
                                        <p:strVal val="hidden"/>
                                      </p:to>
                                    </p:set>
                                  </p:childTnLst>
                                </p:cTn>
                              </p:par>
                              <p:par>
                                <p:cTn id="16" presetID="31" presetClass="exit" presetSubtype="0" fill="hold" nodeType="withEffect">
                                  <p:stCondLst>
                                    <p:cond delay="0"/>
                                  </p:stCondLst>
                                  <p:childTnLst>
                                    <p:anim calcmode="lin" valueType="num">
                                      <p:cBhvr>
                                        <p:cTn id="17" dur="1000"/>
                                        <p:tgtEl>
                                          <p:spTgt spid="2"/>
                                        </p:tgtEl>
                                        <p:attrNameLst>
                                          <p:attrName>ppt_w</p:attrName>
                                        </p:attrNameLst>
                                      </p:cBhvr>
                                      <p:tavLst>
                                        <p:tav tm="0">
                                          <p:val>
                                            <p:strVal val="ppt_w"/>
                                          </p:val>
                                        </p:tav>
                                        <p:tav tm="100000">
                                          <p:val>
                                            <p:fltVal val="0"/>
                                          </p:val>
                                        </p:tav>
                                      </p:tavLst>
                                    </p:anim>
                                    <p:anim calcmode="lin" valueType="num">
                                      <p:cBhvr>
                                        <p:cTn id="18" dur="1000"/>
                                        <p:tgtEl>
                                          <p:spTgt spid="2"/>
                                        </p:tgtEl>
                                        <p:attrNameLst>
                                          <p:attrName>ppt_h</p:attrName>
                                        </p:attrNameLst>
                                      </p:cBhvr>
                                      <p:tavLst>
                                        <p:tav tm="0">
                                          <p:val>
                                            <p:strVal val="ppt_h"/>
                                          </p:val>
                                        </p:tav>
                                        <p:tav tm="100000">
                                          <p:val>
                                            <p:fltVal val="0"/>
                                          </p:val>
                                        </p:tav>
                                      </p:tavLst>
                                    </p:anim>
                                    <p:anim calcmode="lin" valueType="num">
                                      <p:cBhvr>
                                        <p:cTn id="19" dur="1000"/>
                                        <p:tgtEl>
                                          <p:spTgt spid="2"/>
                                        </p:tgtEl>
                                        <p:attrNameLst>
                                          <p:attrName>style.rotation</p:attrName>
                                        </p:attrNameLst>
                                      </p:cBhvr>
                                      <p:tavLst>
                                        <p:tav tm="0">
                                          <p:val>
                                            <p:fltVal val="0"/>
                                          </p:val>
                                        </p:tav>
                                        <p:tav tm="100000">
                                          <p:val>
                                            <p:fltVal val="90"/>
                                          </p:val>
                                        </p:tav>
                                      </p:tavLst>
                                    </p:anim>
                                    <p:animEffect transition="out" filter="fade">
                                      <p:cBhvr>
                                        <p:cTn id="20" dur="1000"/>
                                        <p:tgtEl>
                                          <p:spTgt spid="2"/>
                                        </p:tgtEl>
                                      </p:cBhvr>
                                    </p:animEffect>
                                    <p:set>
                                      <p:cBhvr>
                                        <p:cTn id="21" dur="1" fill="hold">
                                          <p:stCondLst>
                                            <p:cond delay="999"/>
                                          </p:stCondLst>
                                        </p:cTn>
                                        <p:tgtEl>
                                          <p:spTgt spid="2"/>
                                        </p:tgtEl>
                                        <p:attrNameLst>
                                          <p:attrName>style.visibility</p:attrName>
                                        </p:attrNameLst>
                                      </p:cBhvr>
                                      <p:to>
                                        <p:strVal val="hidden"/>
                                      </p:to>
                                    </p:set>
                                  </p:childTnLst>
                                </p:cTn>
                              </p:par>
                              <p:par>
                                <p:cTn id="22" presetID="31" presetClass="exit" presetSubtype="0" fill="hold" nodeType="withEffect">
                                  <p:stCondLst>
                                    <p:cond delay="0"/>
                                  </p:stCondLst>
                                  <p:childTnLst>
                                    <p:anim calcmode="lin" valueType="num">
                                      <p:cBhvr>
                                        <p:cTn id="23" dur="1000"/>
                                        <p:tgtEl>
                                          <p:spTgt spid="4"/>
                                        </p:tgtEl>
                                        <p:attrNameLst>
                                          <p:attrName>ppt_w</p:attrName>
                                        </p:attrNameLst>
                                      </p:cBhvr>
                                      <p:tavLst>
                                        <p:tav tm="0">
                                          <p:val>
                                            <p:strVal val="ppt_w"/>
                                          </p:val>
                                        </p:tav>
                                        <p:tav tm="100000">
                                          <p:val>
                                            <p:fltVal val="0"/>
                                          </p:val>
                                        </p:tav>
                                      </p:tavLst>
                                    </p:anim>
                                    <p:anim calcmode="lin" valueType="num">
                                      <p:cBhvr>
                                        <p:cTn id="24" dur="1000"/>
                                        <p:tgtEl>
                                          <p:spTgt spid="4"/>
                                        </p:tgtEl>
                                        <p:attrNameLst>
                                          <p:attrName>ppt_h</p:attrName>
                                        </p:attrNameLst>
                                      </p:cBhvr>
                                      <p:tavLst>
                                        <p:tav tm="0">
                                          <p:val>
                                            <p:strVal val="ppt_h"/>
                                          </p:val>
                                        </p:tav>
                                        <p:tav tm="100000">
                                          <p:val>
                                            <p:fltVal val="0"/>
                                          </p:val>
                                        </p:tav>
                                      </p:tavLst>
                                    </p:anim>
                                    <p:anim calcmode="lin" valueType="num">
                                      <p:cBhvr>
                                        <p:cTn id="25" dur="1000"/>
                                        <p:tgtEl>
                                          <p:spTgt spid="4"/>
                                        </p:tgtEl>
                                        <p:attrNameLst>
                                          <p:attrName>style.rotation</p:attrName>
                                        </p:attrNameLst>
                                      </p:cBhvr>
                                      <p:tavLst>
                                        <p:tav tm="0">
                                          <p:val>
                                            <p:fltVal val="0"/>
                                          </p:val>
                                        </p:tav>
                                        <p:tav tm="100000">
                                          <p:val>
                                            <p:fltVal val="90"/>
                                          </p:val>
                                        </p:tav>
                                      </p:tavLst>
                                    </p:anim>
                                    <p:animEffect transition="out" filter="fade">
                                      <p:cBhvr>
                                        <p:cTn id="26" dur="1000"/>
                                        <p:tgtEl>
                                          <p:spTgt spid="4"/>
                                        </p:tgtEl>
                                      </p:cBhvr>
                                    </p:animEffect>
                                    <p:set>
                                      <p:cBhvr>
                                        <p:cTn id="27" dur="1" fill="hold">
                                          <p:stCondLst>
                                            <p:cond delay="999"/>
                                          </p:stCondLst>
                                        </p:cTn>
                                        <p:tgtEl>
                                          <p:spTgt spid="4"/>
                                        </p:tgtEl>
                                        <p:attrNameLst>
                                          <p:attrName>style.visibility</p:attrName>
                                        </p:attrNameLst>
                                      </p:cBhvr>
                                      <p:to>
                                        <p:strVal val="hidden"/>
                                      </p:to>
                                    </p:set>
                                  </p:childTnLst>
                                </p:cTn>
                              </p:par>
                              <p:par>
                                <p:cTn id="28" presetID="31" presetClass="exit" presetSubtype="0" fill="hold" nodeType="withEffect">
                                  <p:stCondLst>
                                    <p:cond delay="0"/>
                                  </p:stCondLst>
                                  <p:childTnLst>
                                    <p:anim calcmode="lin" valueType="num">
                                      <p:cBhvr>
                                        <p:cTn id="29" dur="1000"/>
                                        <p:tgtEl>
                                          <p:spTgt spid="72"/>
                                        </p:tgtEl>
                                        <p:attrNameLst>
                                          <p:attrName>ppt_w</p:attrName>
                                        </p:attrNameLst>
                                      </p:cBhvr>
                                      <p:tavLst>
                                        <p:tav tm="0">
                                          <p:val>
                                            <p:strVal val="ppt_w"/>
                                          </p:val>
                                        </p:tav>
                                        <p:tav tm="100000">
                                          <p:val>
                                            <p:fltVal val="0"/>
                                          </p:val>
                                        </p:tav>
                                      </p:tavLst>
                                    </p:anim>
                                    <p:anim calcmode="lin" valueType="num">
                                      <p:cBhvr>
                                        <p:cTn id="30" dur="1000"/>
                                        <p:tgtEl>
                                          <p:spTgt spid="72"/>
                                        </p:tgtEl>
                                        <p:attrNameLst>
                                          <p:attrName>ppt_h</p:attrName>
                                        </p:attrNameLst>
                                      </p:cBhvr>
                                      <p:tavLst>
                                        <p:tav tm="0">
                                          <p:val>
                                            <p:strVal val="ppt_h"/>
                                          </p:val>
                                        </p:tav>
                                        <p:tav tm="100000">
                                          <p:val>
                                            <p:fltVal val="0"/>
                                          </p:val>
                                        </p:tav>
                                      </p:tavLst>
                                    </p:anim>
                                    <p:anim calcmode="lin" valueType="num">
                                      <p:cBhvr>
                                        <p:cTn id="31" dur="1000"/>
                                        <p:tgtEl>
                                          <p:spTgt spid="72"/>
                                        </p:tgtEl>
                                        <p:attrNameLst>
                                          <p:attrName>style.rotation</p:attrName>
                                        </p:attrNameLst>
                                      </p:cBhvr>
                                      <p:tavLst>
                                        <p:tav tm="0">
                                          <p:val>
                                            <p:fltVal val="0"/>
                                          </p:val>
                                        </p:tav>
                                        <p:tav tm="100000">
                                          <p:val>
                                            <p:fltVal val="90"/>
                                          </p:val>
                                        </p:tav>
                                      </p:tavLst>
                                    </p:anim>
                                    <p:animEffect transition="out" filter="fade">
                                      <p:cBhvr>
                                        <p:cTn id="32" dur="1000"/>
                                        <p:tgtEl>
                                          <p:spTgt spid="72"/>
                                        </p:tgtEl>
                                      </p:cBhvr>
                                    </p:animEffect>
                                    <p:set>
                                      <p:cBhvr>
                                        <p:cTn id="33" dur="1" fill="hold">
                                          <p:stCondLst>
                                            <p:cond delay="9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a:grpSpLocks/>
          </p:cNvGrpSpPr>
          <p:nvPr/>
        </p:nvGrpSpPr>
        <p:grpSpPr bwMode="auto">
          <a:xfrm>
            <a:off x="582760" y="1005569"/>
            <a:ext cx="7560469" cy="103187"/>
            <a:chOff x="6618518" y="1126210"/>
            <a:chExt cx="10080625" cy="103239"/>
          </a:xfrm>
        </p:grpSpPr>
        <p:sp>
          <p:nvSpPr>
            <p:cNvPr id="7" name="矩形 6"/>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8" name="直接连接符 7"/>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9" name="TextBox 8"/>
          <p:cNvSpPr txBox="1"/>
          <p:nvPr/>
        </p:nvSpPr>
        <p:spPr>
          <a:xfrm>
            <a:off x="830920" y="359238"/>
            <a:ext cx="6981439" cy="646331"/>
          </a:xfrm>
          <a:prstGeom prst="rect">
            <a:avLst/>
          </a:prstGeom>
          <a:noFill/>
        </p:spPr>
        <p:txBody>
          <a:bodyPr wrap="square" rtlCol="0">
            <a:spAutoFit/>
          </a:bodyPr>
          <a:lstStyle/>
          <a:p>
            <a:pPr algn="ctr" eaLnBrk="1" fontAlgn="auto" hangingPunct="1">
              <a:spcBef>
                <a:spcPts val="0"/>
              </a:spcBef>
              <a:spcAft>
                <a:spcPts val="0"/>
              </a:spcAft>
              <a:defRPr/>
            </a:pPr>
            <a:r>
              <a:rPr lang="zh-CN" altLang="en-US" sz="3600" b="1" dirty="0" smtClean="0">
                <a:latin typeface="华文楷体" pitchFamily="2" charset="-122"/>
                <a:ea typeface="华文楷体" pitchFamily="2" charset="-122"/>
              </a:rPr>
              <a:t>三、</a:t>
            </a:r>
            <a:r>
              <a:rPr lang="zh-CN" altLang="en-US" sz="3600" b="1" dirty="0">
                <a:latin typeface="华文楷体" pitchFamily="2" charset="-122"/>
                <a:ea typeface="华文楷体" pitchFamily="2" charset="-122"/>
              </a:rPr>
              <a:t>积极组织  业余生活丰富多彩</a:t>
            </a:r>
          </a:p>
        </p:txBody>
      </p:sp>
      <p:sp>
        <p:nvSpPr>
          <p:cNvPr id="2" name="内容占位符 1"/>
          <p:cNvSpPr>
            <a:spLocks noGrp="1"/>
          </p:cNvSpPr>
          <p:nvPr>
            <p:ph idx="1"/>
          </p:nvPr>
        </p:nvSpPr>
        <p:spPr>
          <a:xfrm>
            <a:off x="830920" y="2060848"/>
            <a:ext cx="6984776" cy="3840560"/>
          </a:xfrm>
        </p:spPr>
        <p:txBody>
          <a:bodyPr/>
          <a:lstStyle/>
          <a:p>
            <a:pPr>
              <a:lnSpc>
                <a:spcPts val="5000"/>
              </a:lnSpc>
            </a:pPr>
            <a:r>
              <a:rPr lang="zh-CN" altLang="zh-CN" sz="3200" b="1" dirty="0">
                <a:solidFill>
                  <a:schemeClr val="tx1"/>
                </a:solidFill>
                <a:latin typeface="华文楷体" pitchFamily="2" charset="-122"/>
                <a:ea typeface="华文楷体" pitchFamily="2" charset="-122"/>
              </a:rPr>
              <a:t>为让职工业余生活丰富多彩，我部门积极组织参加各项文体活动，提高教职工的综合素质。</a:t>
            </a:r>
            <a:endParaRPr lang="zh-CN" altLang="en-US" sz="3200" b="1" dirty="0">
              <a:solidFill>
                <a:schemeClr val="tx1"/>
              </a:solidFill>
              <a:latin typeface="华文楷体" pitchFamily="2" charset="-122"/>
              <a:ea typeface="华文楷体" pitchFamily="2" charset="-122"/>
            </a:endParaRPr>
          </a:p>
          <a:p>
            <a:pPr marL="0" indent="0">
              <a:lnSpc>
                <a:spcPts val="5000"/>
              </a:lnSpc>
              <a:buNone/>
            </a:pPr>
            <a:endParaRPr lang="zh-CN" altLang="en-US" sz="2800" dirty="0"/>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6329" y="3554497"/>
            <a:ext cx="2896030" cy="3085798"/>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827584" y="836712"/>
            <a:ext cx="7837714" cy="601525"/>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algn="l" defTabSz="685800" rtl="0" fontAlgn="base">
              <a:lnSpc>
                <a:spcPct val="90000"/>
              </a:lnSpc>
              <a:spcBef>
                <a:spcPct val="0"/>
              </a:spcBef>
              <a:spcAft>
                <a:spcPct val="0"/>
              </a:spcAft>
              <a:defRPr sz="3200" b="1" kern="120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atin typeface="+mj-lt"/>
                <a:ea typeface="+mj-ea"/>
                <a:cs typeface="+mj-cs"/>
              </a:defRPr>
            </a:lvl1pPr>
            <a:lvl2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2pPr>
            <a:lvl3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3pPr>
            <a:lvl4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4pPr>
            <a:lvl5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5pPr>
            <a:lvl6pPr marL="4572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6pPr>
            <a:lvl7pPr marL="9144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7pPr>
            <a:lvl8pPr marL="13716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8pPr>
            <a:lvl9pPr marL="18288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9pPr>
          </a:lstStyle>
          <a:p>
            <a:pPr fontAlgn="auto">
              <a:spcAft>
                <a:spcPts val="0"/>
              </a:spcAft>
              <a:defRPr/>
            </a:pPr>
            <a:r>
              <a:rPr lang="en-US" altLang="zh-CN" sz="2800" dirty="0">
                <a:solidFill>
                  <a:schemeClr val="tx1"/>
                </a:solidFill>
                <a:latin typeface="华文隶书"/>
                <a:ea typeface="华文隶书"/>
              </a:rPr>
              <a:t>1</a:t>
            </a:r>
            <a:r>
              <a:rPr lang="zh-CN" altLang="en-US" sz="2800" dirty="0" smtClean="0">
                <a:solidFill>
                  <a:schemeClr val="tx1"/>
                </a:solidFill>
                <a:latin typeface="华文隶书"/>
                <a:ea typeface="华文隶书"/>
              </a:rPr>
              <a:t>、赏樱花</a:t>
            </a:r>
            <a:endParaRPr lang="zh-CN" altLang="en-US" sz="2800" dirty="0">
              <a:latin typeface="华文隶书" pitchFamily="2" charset="-122"/>
              <a:ea typeface="华文隶书" pitchFamily="2" charset="-122"/>
            </a:endParaRPr>
          </a:p>
        </p:txBody>
      </p:sp>
      <p:grpSp>
        <p:nvGrpSpPr>
          <p:cNvPr id="6" name="组合 5"/>
          <p:cNvGrpSpPr>
            <a:grpSpLocks/>
          </p:cNvGrpSpPr>
          <p:nvPr/>
        </p:nvGrpSpPr>
        <p:grpSpPr bwMode="auto">
          <a:xfrm>
            <a:off x="582760" y="834971"/>
            <a:ext cx="7560469" cy="103187"/>
            <a:chOff x="6618518" y="1126210"/>
            <a:chExt cx="10080625" cy="103239"/>
          </a:xfrm>
        </p:grpSpPr>
        <p:sp>
          <p:nvSpPr>
            <p:cNvPr id="7" name="矩形 6"/>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8" name="直接连接符 7"/>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9" name="TextBox 8"/>
          <p:cNvSpPr txBox="1"/>
          <p:nvPr/>
        </p:nvSpPr>
        <p:spPr>
          <a:xfrm>
            <a:off x="830920" y="188640"/>
            <a:ext cx="7053447" cy="646331"/>
          </a:xfrm>
          <a:prstGeom prst="rect">
            <a:avLst/>
          </a:prstGeom>
          <a:noFill/>
        </p:spPr>
        <p:txBody>
          <a:bodyPr wrap="square" rtlCol="0">
            <a:spAutoFit/>
          </a:bodyPr>
          <a:lstStyle/>
          <a:p>
            <a:pPr algn="ctr" eaLnBrk="1" fontAlgn="auto" hangingPunct="1">
              <a:spcBef>
                <a:spcPts val="0"/>
              </a:spcBef>
              <a:spcAft>
                <a:spcPts val="0"/>
              </a:spcAft>
              <a:defRPr/>
            </a:pPr>
            <a:r>
              <a:rPr lang="zh-CN" altLang="en-US" sz="3600" b="1" dirty="0">
                <a:latin typeface="华文楷体" pitchFamily="2" charset="-122"/>
                <a:ea typeface="华文楷体" pitchFamily="2" charset="-122"/>
              </a:rPr>
              <a:t>三</a:t>
            </a:r>
            <a:r>
              <a:rPr lang="zh-CN" altLang="en-US" sz="3600" b="1" dirty="0" smtClean="0">
                <a:latin typeface="华文楷体" pitchFamily="2" charset="-122"/>
                <a:ea typeface="华文楷体" pitchFamily="2" charset="-122"/>
              </a:rPr>
              <a:t>、</a:t>
            </a:r>
            <a:r>
              <a:rPr lang="zh-CN" altLang="en-US" sz="3600" b="1" dirty="0">
                <a:latin typeface="华文楷体" pitchFamily="2" charset="-122"/>
                <a:ea typeface="华文楷体" pitchFamily="2" charset="-122"/>
              </a:rPr>
              <a:t>积极组织  业余生活丰富多彩</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6441" y="1430501"/>
            <a:ext cx="3600000" cy="24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760" y="4149080"/>
            <a:ext cx="3600000" cy="24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760" y="1436808"/>
            <a:ext cx="3600000" cy="24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9098" y="4149080"/>
            <a:ext cx="1800000" cy="239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660232" y="4142509"/>
            <a:ext cx="1800000" cy="239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515" y="4138759"/>
            <a:ext cx="3600000" cy="24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515" y="1426487"/>
            <a:ext cx="3600000" cy="24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237229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6"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1000"/>
                                        <p:tgtEl>
                                          <p:spTgt spid="4"/>
                                        </p:tgtEl>
                                      </p:cBhvr>
                                    </p:animEffect>
                                  </p:childTnLst>
                                </p:cTn>
                              </p:par>
                            </p:childTnLst>
                          </p:cTn>
                        </p:par>
                        <p:par>
                          <p:cTn id="21" fill="hold">
                            <p:stCondLst>
                              <p:cond delay="1500"/>
                            </p:stCondLst>
                            <p:childTnLst>
                              <p:par>
                                <p:cTn id="22" presetID="6"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1000"/>
                                        <p:tgtEl>
                                          <p:spTgt spid="3"/>
                                        </p:tgtEl>
                                      </p:cBhvr>
                                    </p:animEffect>
                                  </p:childTnLst>
                                </p:cTn>
                              </p:par>
                              <p:par>
                                <p:cTn id="25" presetID="13" presetClass="entr" presetSubtype="16"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plus(in)">
                                      <p:cBhvr>
                                        <p:cTn id="27" dur="1250"/>
                                        <p:tgtEl>
                                          <p:spTgt spid="2"/>
                                        </p:tgtEl>
                                      </p:cBhvr>
                                    </p:animEffect>
                                  </p:childTnLst>
                                </p:cTn>
                              </p:par>
                              <p:par>
                                <p:cTn id="28" presetID="13" presetClass="entr" presetSubtype="16"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plus(in)">
                                      <p:cBhvr>
                                        <p:cTn id="30" dur="1250"/>
                                        <p:tgtEl>
                                          <p:spTgt spid="1026"/>
                                        </p:tgtEl>
                                      </p:cBhvr>
                                    </p:animEffect>
                                  </p:childTnLst>
                                </p:cTn>
                              </p:par>
                              <p:par>
                                <p:cTn id="31" presetID="13" presetClass="entr" presetSubtype="16"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plus(in)">
                                      <p:cBhvr>
                                        <p:cTn id="33" dur="1250"/>
                                        <p:tgtEl>
                                          <p:spTgt spid="1027"/>
                                        </p:tgtEl>
                                      </p:cBhvr>
                                    </p:animEffect>
                                  </p:childTnLst>
                                </p:cTn>
                              </p:par>
                              <p:par>
                                <p:cTn id="34" presetID="13" presetClass="entr" presetSubtype="16"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plus(in)">
                                      <p:cBhvr>
                                        <p:cTn id="36" dur="1250"/>
                                        <p:tgtEl>
                                          <p:spTgt spid="13"/>
                                        </p:tgtEl>
                                      </p:cBhvr>
                                    </p:animEffect>
                                  </p:childTnLst>
                                </p:cTn>
                              </p:par>
                              <p:par>
                                <p:cTn id="37" presetID="13"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plus(in)">
                                      <p:cBhvr>
                                        <p:cTn id="39"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827584" y="836712"/>
            <a:ext cx="7837714" cy="601525"/>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algn="l" defTabSz="685800" rtl="0" fontAlgn="base">
              <a:lnSpc>
                <a:spcPct val="90000"/>
              </a:lnSpc>
              <a:spcBef>
                <a:spcPct val="0"/>
              </a:spcBef>
              <a:spcAft>
                <a:spcPct val="0"/>
              </a:spcAft>
              <a:defRPr sz="3200" b="1" kern="120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atin typeface="+mj-lt"/>
                <a:ea typeface="+mj-ea"/>
                <a:cs typeface="+mj-cs"/>
              </a:defRPr>
            </a:lvl1pPr>
            <a:lvl2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2pPr>
            <a:lvl3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3pPr>
            <a:lvl4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4pPr>
            <a:lvl5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5pPr>
            <a:lvl6pPr marL="4572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6pPr>
            <a:lvl7pPr marL="9144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7pPr>
            <a:lvl8pPr marL="13716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8pPr>
            <a:lvl9pPr marL="18288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9pPr>
          </a:lstStyle>
          <a:p>
            <a:pPr fontAlgn="auto">
              <a:spcAft>
                <a:spcPts val="0"/>
              </a:spcAft>
              <a:defRPr/>
            </a:pPr>
            <a:r>
              <a:rPr lang="en-US" altLang="zh-CN" sz="2800" dirty="0" smtClean="0">
                <a:solidFill>
                  <a:schemeClr val="tx1"/>
                </a:solidFill>
                <a:latin typeface="华文隶书"/>
                <a:ea typeface="华文隶书"/>
                <a:cs typeface="华文隶书"/>
              </a:rPr>
              <a:t>2</a:t>
            </a:r>
            <a:r>
              <a:rPr lang="zh-CN" altLang="en-US" sz="2800" dirty="0" smtClean="0">
                <a:solidFill>
                  <a:schemeClr val="tx1"/>
                </a:solidFill>
                <a:latin typeface="华文隶书"/>
                <a:ea typeface="华文隶书"/>
                <a:cs typeface="华文隶书"/>
              </a:rPr>
              <a:t>、文体竞赛</a:t>
            </a:r>
            <a:endParaRPr lang="en-US" altLang="zh-CN" sz="2800" dirty="0" smtClean="0">
              <a:solidFill>
                <a:schemeClr val="tx1"/>
              </a:solidFill>
              <a:latin typeface="华文隶书"/>
              <a:ea typeface="华文隶书"/>
              <a:cs typeface="华文隶书"/>
            </a:endParaRPr>
          </a:p>
        </p:txBody>
      </p:sp>
      <p:grpSp>
        <p:nvGrpSpPr>
          <p:cNvPr id="6" name="组合 5"/>
          <p:cNvGrpSpPr>
            <a:grpSpLocks/>
          </p:cNvGrpSpPr>
          <p:nvPr/>
        </p:nvGrpSpPr>
        <p:grpSpPr bwMode="auto">
          <a:xfrm>
            <a:off x="582760" y="834971"/>
            <a:ext cx="7560469" cy="103187"/>
            <a:chOff x="6618518" y="1126210"/>
            <a:chExt cx="10080625" cy="103239"/>
          </a:xfrm>
        </p:grpSpPr>
        <p:sp>
          <p:nvSpPr>
            <p:cNvPr id="7" name="矩形 6"/>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8" name="直接连接符 7"/>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9" name="TextBox 8"/>
          <p:cNvSpPr txBox="1"/>
          <p:nvPr/>
        </p:nvSpPr>
        <p:spPr>
          <a:xfrm>
            <a:off x="830920" y="188640"/>
            <a:ext cx="7053447" cy="646331"/>
          </a:xfrm>
          <a:prstGeom prst="rect">
            <a:avLst/>
          </a:prstGeom>
          <a:noFill/>
        </p:spPr>
        <p:txBody>
          <a:bodyPr wrap="square" rtlCol="0">
            <a:spAutoFit/>
          </a:bodyPr>
          <a:lstStyle/>
          <a:p>
            <a:pPr algn="ctr" eaLnBrk="1" fontAlgn="auto" hangingPunct="1">
              <a:spcBef>
                <a:spcPts val="0"/>
              </a:spcBef>
              <a:spcAft>
                <a:spcPts val="0"/>
              </a:spcAft>
              <a:defRPr/>
            </a:pPr>
            <a:r>
              <a:rPr lang="zh-CN" altLang="en-US" sz="3600" b="1" dirty="0" smtClean="0">
                <a:latin typeface="华文楷体" pitchFamily="2" charset="-122"/>
                <a:ea typeface="华文楷体" pitchFamily="2" charset="-122"/>
              </a:rPr>
              <a:t>三、</a:t>
            </a:r>
            <a:r>
              <a:rPr lang="zh-CN" altLang="en-US" sz="3600" b="1" dirty="0">
                <a:latin typeface="华文楷体" pitchFamily="2" charset="-122"/>
                <a:ea typeface="华文楷体" pitchFamily="2" charset="-122"/>
              </a:rPr>
              <a:t>积极组织  业余生活丰富多彩</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8837" y="4296528"/>
            <a:ext cx="3600000" cy="2400000"/>
          </a:xfrm>
          <a:prstGeom prst="rect">
            <a:avLst/>
          </a:prstGeom>
          <a:ln>
            <a:noFill/>
          </a:ln>
          <a:effectLst>
            <a:softEdge rad="112500"/>
          </a:effectLst>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254" y="1525371"/>
            <a:ext cx="3600000" cy="2400000"/>
          </a:xfrm>
          <a:prstGeom prst="rect">
            <a:avLst/>
          </a:prstGeom>
          <a:ln>
            <a:noFill/>
          </a:ln>
          <a:effectLst>
            <a:softEdge rad="112500"/>
          </a:effectLst>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441" y="3074862"/>
            <a:ext cx="3600000" cy="2400000"/>
          </a:xfrm>
          <a:prstGeom prst="rect">
            <a:avLst/>
          </a:prstGeom>
          <a:ln>
            <a:noFill/>
          </a:ln>
          <a:effectLst>
            <a:softEdge rad="112500"/>
          </a:effectLst>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04" y="4581128"/>
            <a:ext cx="3600000" cy="2067676"/>
          </a:xfrm>
          <a:prstGeom prst="rect">
            <a:avLst/>
          </a:prstGeom>
          <a:ln>
            <a:noFill/>
          </a:ln>
          <a:effectLst>
            <a:softEdge rad="112500"/>
          </a:effectLst>
        </p:spPr>
      </p:pic>
      <p:sp>
        <p:nvSpPr>
          <p:cNvPr id="11" name="TextBox 10"/>
          <p:cNvSpPr txBox="1"/>
          <p:nvPr/>
        </p:nvSpPr>
        <p:spPr>
          <a:xfrm>
            <a:off x="4765896" y="1229761"/>
            <a:ext cx="3905881" cy="2854371"/>
          </a:xfrm>
          <a:prstGeom prst="rect">
            <a:avLst/>
          </a:prstGeom>
          <a:noFill/>
        </p:spPr>
        <p:txBody>
          <a:bodyPr wrap="square" rtlCol="0">
            <a:spAutoFit/>
          </a:bodyPr>
          <a:lstStyle/>
          <a:p>
            <a:pPr>
              <a:lnSpc>
                <a:spcPts val="3100"/>
              </a:lnSpc>
            </a:pPr>
            <a:r>
              <a:rPr lang="zh-CN" altLang="en-US" sz="2200" b="1" dirty="0" smtClean="0">
                <a:latin typeface="华文楷体" pitchFamily="2" charset="-122"/>
                <a:ea typeface="华文楷体" pitchFamily="2" charset="-122"/>
              </a:rPr>
              <a:t>我们积极组织开展广大职工喜闻乐见的文体竞赛，有“三人四足”、“夹乒乓球”、“跳绳比赛”等活动，意在</a:t>
            </a:r>
            <a:r>
              <a:rPr lang="zh-CN" altLang="en-US" sz="2200" b="1" dirty="0">
                <a:latin typeface="华文楷体" pitchFamily="2" charset="-122"/>
                <a:ea typeface="华文楷体" pitchFamily="2" charset="-122"/>
              </a:rPr>
              <a:t>通过轻松、趣味的健身活动改善员工们的身体素质，减轻员工的工作压力，促进后勤的和谐发展</a:t>
            </a:r>
            <a:r>
              <a:rPr lang="zh-CN" altLang="en-US" sz="2200" b="1" dirty="0" smtClean="0">
                <a:latin typeface="华文楷体" pitchFamily="2" charset="-122"/>
                <a:ea typeface="华文楷体" pitchFamily="2" charset="-122"/>
              </a:rPr>
              <a:t>。</a:t>
            </a:r>
            <a:endParaRPr lang="zh-CN" altLang="en-US" sz="2200" b="1" dirty="0">
              <a:latin typeface="华文楷体" pitchFamily="2" charset="-122"/>
              <a:ea typeface="华文楷体" pitchFamily="2" charset="-122"/>
            </a:endParaRPr>
          </a:p>
        </p:txBody>
      </p:sp>
    </p:spTree>
    <p:extLst>
      <p:ext uri="{BB962C8B-B14F-4D97-AF65-F5344CB8AC3E}">
        <p14:creationId xmlns:p14="http://schemas.microsoft.com/office/powerpoint/2010/main" val="596416176"/>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827584" y="836712"/>
            <a:ext cx="7837714" cy="601525"/>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algn="l" defTabSz="685800" rtl="0" fontAlgn="base">
              <a:lnSpc>
                <a:spcPct val="90000"/>
              </a:lnSpc>
              <a:spcBef>
                <a:spcPct val="0"/>
              </a:spcBef>
              <a:spcAft>
                <a:spcPct val="0"/>
              </a:spcAft>
              <a:defRPr sz="3200" b="1" kern="120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atin typeface="+mj-lt"/>
                <a:ea typeface="+mj-ea"/>
                <a:cs typeface="+mj-cs"/>
              </a:defRPr>
            </a:lvl1pPr>
            <a:lvl2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2pPr>
            <a:lvl3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3pPr>
            <a:lvl4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4pPr>
            <a:lvl5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5pPr>
            <a:lvl6pPr marL="4572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6pPr>
            <a:lvl7pPr marL="9144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7pPr>
            <a:lvl8pPr marL="13716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8pPr>
            <a:lvl9pPr marL="18288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9pPr>
          </a:lstStyle>
          <a:p>
            <a:pPr fontAlgn="auto">
              <a:spcAft>
                <a:spcPts val="0"/>
              </a:spcAft>
              <a:defRPr/>
            </a:pPr>
            <a:r>
              <a:rPr lang="en-US" altLang="zh-CN" sz="2800" dirty="0">
                <a:solidFill>
                  <a:schemeClr val="tx1"/>
                </a:solidFill>
                <a:latin typeface="华文隶书"/>
                <a:ea typeface="华文隶书"/>
              </a:rPr>
              <a:t>2</a:t>
            </a:r>
            <a:r>
              <a:rPr lang="zh-CN" altLang="en-US" sz="2800" dirty="0" smtClean="0">
                <a:solidFill>
                  <a:schemeClr val="tx1"/>
                </a:solidFill>
                <a:latin typeface="华文隶书"/>
                <a:ea typeface="华文隶书"/>
              </a:rPr>
              <a:t>、文体竞赛</a:t>
            </a:r>
            <a:endParaRPr lang="zh-CN" altLang="en-US" sz="2800" dirty="0">
              <a:latin typeface="华文隶书" pitchFamily="2" charset="-122"/>
              <a:ea typeface="华文隶书" pitchFamily="2" charset="-122"/>
            </a:endParaRPr>
          </a:p>
        </p:txBody>
      </p:sp>
      <p:grpSp>
        <p:nvGrpSpPr>
          <p:cNvPr id="6" name="组合 5"/>
          <p:cNvGrpSpPr>
            <a:grpSpLocks/>
          </p:cNvGrpSpPr>
          <p:nvPr/>
        </p:nvGrpSpPr>
        <p:grpSpPr bwMode="auto">
          <a:xfrm>
            <a:off x="582760" y="834971"/>
            <a:ext cx="7560469" cy="103187"/>
            <a:chOff x="6618518" y="1126210"/>
            <a:chExt cx="10080625" cy="103239"/>
          </a:xfrm>
        </p:grpSpPr>
        <p:sp>
          <p:nvSpPr>
            <p:cNvPr id="7" name="矩形 6"/>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8" name="直接连接符 7"/>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9" name="TextBox 8"/>
          <p:cNvSpPr txBox="1"/>
          <p:nvPr/>
        </p:nvSpPr>
        <p:spPr>
          <a:xfrm>
            <a:off x="830920" y="188640"/>
            <a:ext cx="7053447" cy="646331"/>
          </a:xfrm>
          <a:prstGeom prst="rect">
            <a:avLst/>
          </a:prstGeom>
          <a:noFill/>
        </p:spPr>
        <p:txBody>
          <a:bodyPr wrap="square" rtlCol="0">
            <a:spAutoFit/>
          </a:bodyPr>
          <a:lstStyle/>
          <a:p>
            <a:pPr algn="ctr" eaLnBrk="1" fontAlgn="auto" hangingPunct="1">
              <a:spcBef>
                <a:spcPts val="0"/>
              </a:spcBef>
              <a:spcAft>
                <a:spcPts val="0"/>
              </a:spcAft>
              <a:defRPr/>
            </a:pPr>
            <a:r>
              <a:rPr lang="zh-CN" altLang="en-US" sz="3600" b="1" dirty="0" smtClean="0">
                <a:latin typeface="华文楷体" pitchFamily="2" charset="-122"/>
                <a:ea typeface="华文楷体" pitchFamily="2" charset="-122"/>
              </a:rPr>
              <a:t>三、</a:t>
            </a:r>
            <a:r>
              <a:rPr lang="zh-CN" altLang="en-US" sz="3600" b="1" dirty="0">
                <a:latin typeface="华文楷体" pitchFamily="2" charset="-122"/>
                <a:ea typeface="华文楷体" pitchFamily="2" charset="-122"/>
              </a:rPr>
              <a:t>积极组织  业余生活丰富多彩</a:t>
            </a: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056" y="4581128"/>
            <a:ext cx="3240000"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4920" y="4140909"/>
            <a:ext cx="3240000"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7897" y="1628800"/>
            <a:ext cx="3240000"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6539" y="2996952"/>
            <a:ext cx="3240000"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178" y="1505321"/>
            <a:ext cx="3240000"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p:cNvSpPr txBox="1"/>
          <p:nvPr/>
        </p:nvSpPr>
        <p:spPr>
          <a:xfrm>
            <a:off x="3659056" y="1623778"/>
            <a:ext cx="492443" cy="1368152"/>
          </a:xfrm>
          <a:prstGeom prst="rect">
            <a:avLst/>
          </a:prstGeom>
          <a:noFill/>
        </p:spPr>
        <p:txBody>
          <a:bodyPr vert="eaVert" wrap="square" rtlCol="0">
            <a:spAutoFit/>
          </a:bodyPr>
          <a:lstStyle/>
          <a:p>
            <a:r>
              <a:rPr lang="zh-CN" altLang="en-US" sz="2000" dirty="0" smtClean="0">
                <a:solidFill>
                  <a:srgbClr val="0070C0"/>
                </a:solidFill>
                <a:latin typeface="华文彩云" pitchFamily="2" charset="-122"/>
                <a:ea typeface="华文彩云" pitchFamily="2" charset="-122"/>
              </a:rPr>
              <a:t>拔 河 比 赛</a:t>
            </a:r>
            <a:endParaRPr lang="zh-CN" altLang="en-US" sz="2000" dirty="0">
              <a:solidFill>
                <a:srgbClr val="0070C0"/>
              </a:solidFill>
              <a:latin typeface="华文彩云" pitchFamily="2" charset="-122"/>
              <a:ea typeface="华文彩云" pitchFamily="2" charset="-122"/>
            </a:endParaRPr>
          </a:p>
        </p:txBody>
      </p:sp>
      <p:sp>
        <p:nvSpPr>
          <p:cNvPr id="13" name="TextBox 12"/>
          <p:cNvSpPr txBox="1"/>
          <p:nvPr/>
        </p:nvSpPr>
        <p:spPr>
          <a:xfrm>
            <a:off x="8417127" y="3356992"/>
            <a:ext cx="492443" cy="1224136"/>
          </a:xfrm>
          <a:prstGeom prst="rect">
            <a:avLst/>
          </a:prstGeom>
          <a:noFill/>
        </p:spPr>
        <p:txBody>
          <a:bodyPr vert="eaVert" wrap="square" rtlCol="0">
            <a:spAutoFit/>
          </a:bodyPr>
          <a:lstStyle/>
          <a:p>
            <a:r>
              <a:rPr lang="zh-CN" altLang="en-US" sz="2000" dirty="0" smtClean="0">
                <a:solidFill>
                  <a:srgbClr val="0070C0"/>
                </a:solidFill>
                <a:latin typeface="华文彩云" pitchFamily="2" charset="-122"/>
                <a:ea typeface="华文彩云" pitchFamily="2" charset="-122"/>
              </a:rPr>
              <a:t>广  播  操</a:t>
            </a:r>
            <a:endParaRPr lang="zh-CN" altLang="en-US" sz="2000" dirty="0">
              <a:solidFill>
                <a:srgbClr val="0070C0"/>
              </a:solidFill>
              <a:latin typeface="华文彩云" pitchFamily="2" charset="-122"/>
              <a:ea typeface="华文彩云" pitchFamily="2" charset="-122"/>
            </a:endParaRPr>
          </a:p>
        </p:txBody>
      </p:sp>
      <p:sp>
        <p:nvSpPr>
          <p:cNvPr id="14" name="TextBox 13"/>
          <p:cNvSpPr txBox="1"/>
          <p:nvPr/>
        </p:nvSpPr>
        <p:spPr>
          <a:xfrm>
            <a:off x="3658178" y="5156952"/>
            <a:ext cx="1447483" cy="400110"/>
          </a:xfrm>
          <a:prstGeom prst="rect">
            <a:avLst/>
          </a:prstGeom>
          <a:noFill/>
        </p:spPr>
        <p:txBody>
          <a:bodyPr wrap="square" rtlCol="0">
            <a:spAutoFit/>
          </a:bodyPr>
          <a:lstStyle/>
          <a:p>
            <a:r>
              <a:rPr lang="zh-CN" altLang="en-US" sz="2000" dirty="0" smtClean="0">
                <a:solidFill>
                  <a:srgbClr val="0070C0"/>
                </a:solidFill>
                <a:latin typeface="华文彩云" pitchFamily="2" charset="-122"/>
                <a:ea typeface="华文彩云" pitchFamily="2" charset="-122"/>
              </a:rPr>
              <a:t>跳 绳 比 赛</a:t>
            </a:r>
            <a:endParaRPr lang="zh-CN" altLang="en-US" sz="2000" dirty="0">
              <a:solidFill>
                <a:srgbClr val="0070C0"/>
              </a:solidFill>
              <a:latin typeface="华文彩云" pitchFamily="2" charset="-122"/>
              <a:ea typeface="华文彩云" pitchFamily="2" charset="-122"/>
            </a:endParaRPr>
          </a:p>
        </p:txBody>
      </p:sp>
    </p:spTree>
    <p:extLst>
      <p:ext uri="{BB962C8B-B14F-4D97-AF65-F5344CB8AC3E}">
        <p14:creationId xmlns:p14="http://schemas.microsoft.com/office/powerpoint/2010/main" val="22838032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fltVal val="0"/>
                                          </p:val>
                                        </p:tav>
                                        <p:tav tm="100000">
                                          <p:val>
                                            <p:strVal val="#ppt_w"/>
                                          </p:val>
                                        </p:tav>
                                      </p:tavLst>
                                    </p:anim>
                                    <p:anim calcmode="lin" valueType="num">
                                      <p:cBhvr>
                                        <p:cTn id="50" dur="1000" fill="hold"/>
                                        <p:tgtEl>
                                          <p:spTgt spid="13"/>
                                        </p:tgtEl>
                                        <p:attrNameLst>
                                          <p:attrName>ppt_h</p:attrName>
                                        </p:attrNameLst>
                                      </p:cBhvr>
                                      <p:tavLst>
                                        <p:tav tm="0">
                                          <p:val>
                                            <p:fltVal val="0"/>
                                          </p:val>
                                        </p:tav>
                                        <p:tav tm="100000">
                                          <p:val>
                                            <p:strVal val="#ppt_h"/>
                                          </p:val>
                                        </p:tav>
                                      </p:tavLst>
                                    </p:anim>
                                    <p:anim calcmode="lin" valueType="num">
                                      <p:cBhvr>
                                        <p:cTn id="51" dur="1000" fill="hold"/>
                                        <p:tgtEl>
                                          <p:spTgt spid="13"/>
                                        </p:tgtEl>
                                        <p:attrNameLst>
                                          <p:attrName>style.rotation</p:attrName>
                                        </p:attrNameLst>
                                      </p:cBhvr>
                                      <p:tavLst>
                                        <p:tav tm="0">
                                          <p:val>
                                            <p:fltVal val="90"/>
                                          </p:val>
                                        </p:tav>
                                        <p:tav tm="100000">
                                          <p:val>
                                            <p:fltVal val="0"/>
                                          </p:val>
                                        </p:tav>
                                      </p:tavLst>
                                    </p:anim>
                                    <p:animEffect transition="in" filter="fade">
                                      <p:cBhvr>
                                        <p:cTn id="5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827584" y="836712"/>
            <a:ext cx="7837714" cy="601525"/>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algn="l" defTabSz="685800" rtl="0" fontAlgn="base">
              <a:lnSpc>
                <a:spcPct val="90000"/>
              </a:lnSpc>
              <a:spcBef>
                <a:spcPct val="0"/>
              </a:spcBef>
              <a:spcAft>
                <a:spcPct val="0"/>
              </a:spcAft>
              <a:defRPr sz="3200" b="1" kern="120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atin typeface="+mj-lt"/>
                <a:ea typeface="+mj-ea"/>
                <a:cs typeface="+mj-cs"/>
              </a:defRPr>
            </a:lvl1pPr>
            <a:lvl2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2pPr>
            <a:lvl3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3pPr>
            <a:lvl4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4pPr>
            <a:lvl5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5pPr>
            <a:lvl6pPr marL="4572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6pPr>
            <a:lvl7pPr marL="9144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7pPr>
            <a:lvl8pPr marL="13716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8pPr>
            <a:lvl9pPr marL="18288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9pPr>
          </a:lstStyle>
          <a:p>
            <a:pPr fontAlgn="auto">
              <a:spcAft>
                <a:spcPts val="0"/>
              </a:spcAft>
              <a:defRPr/>
            </a:pPr>
            <a:r>
              <a:rPr lang="en-US" altLang="zh-CN" sz="2800" dirty="0" smtClean="0">
                <a:solidFill>
                  <a:schemeClr val="tx1"/>
                </a:solidFill>
                <a:latin typeface="华文隶书"/>
                <a:ea typeface="华文隶书"/>
                <a:cs typeface="华文隶书"/>
              </a:rPr>
              <a:t>3</a:t>
            </a:r>
            <a:r>
              <a:rPr lang="zh-CN" altLang="en-US" sz="2800" dirty="0" smtClean="0">
                <a:solidFill>
                  <a:schemeClr val="tx1"/>
                </a:solidFill>
                <a:latin typeface="华文隶书"/>
                <a:ea typeface="华文隶书"/>
                <a:cs typeface="华文隶书"/>
              </a:rPr>
              <a:t>、咖啡</a:t>
            </a:r>
            <a:r>
              <a:rPr lang="zh-CN" altLang="en-US" sz="2800" dirty="0" smtClean="0">
                <a:solidFill>
                  <a:schemeClr val="tx1"/>
                </a:solidFill>
                <a:latin typeface="华文隶书"/>
                <a:ea typeface="华文隶书"/>
                <a:cs typeface="华文隶书"/>
              </a:rPr>
              <a:t>文化活动</a:t>
            </a:r>
            <a:endParaRPr lang="zh-CN" altLang="en-US" sz="2800" dirty="0">
              <a:latin typeface="华文隶书" pitchFamily="2" charset="-122"/>
              <a:ea typeface="华文隶书" pitchFamily="2" charset="-122"/>
            </a:endParaRPr>
          </a:p>
        </p:txBody>
      </p:sp>
      <p:grpSp>
        <p:nvGrpSpPr>
          <p:cNvPr id="6" name="组合 5"/>
          <p:cNvGrpSpPr>
            <a:grpSpLocks/>
          </p:cNvGrpSpPr>
          <p:nvPr/>
        </p:nvGrpSpPr>
        <p:grpSpPr bwMode="auto">
          <a:xfrm>
            <a:off x="582760" y="834971"/>
            <a:ext cx="7560469" cy="103187"/>
            <a:chOff x="6618518" y="1126210"/>
            <a:chExt cx="10080625" cy="103239"/>
          </a:xfrm>
        </p:grpSpPr>
        <p:sp>
          <p:nvSpPr>
            <p:cNvPr id="7" name="矩形 6"/>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8" name="直接连接符 7"/>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9" name="TextBox 8"/>
          <p:cNvSpPr txBox="1"/>
          <p:nvPr/>
        </p:nvSpPr>
        <p:spPr>
          <a:xfrm>
            <a:off x="830920" y="188640"/>
            <a:ext cx="7053447" cy="646331"/>
          </a:xfrm>
          <a:prstGeom prst="rect">
            <a:avLst/>
          </a:prstGeom>
          <a:noFill/>
        </p:spPr>
        <p:txBody>
          <a:bodyPr wrap="square" rtlCol="0">
            <a:spAutoFit/>
          </a:bodyPr>
          <a:lstStyle/>
          <a:p>
            <a:pPr algn="ctr" eaLnBrk="1" fontAlgn="auto" hangingPunct="1">
              <a:spcBef>
                <a:spcPts val="0"/>
              </a:spcBef>
              <a:spcAft>
                <a:spcPts val="0"/>
              </a:spcAft>
              <a:defRPr/>
            </a:pPr>
            <a:r>
              <a:rPr lang="zh-CN" altLang="en-US" sz="3600" b="1" dirty="0" smtClean="0">
                <a:latin typeface="华文楷体" pitchFamily="2" charset="-122"/>
                <a:ea typeface="华文楷体" pitchFamily="2" charset="-122"/>
              </a:rPr>
              <a:t>三、</a:t>
            </a:r>
            <a:r>
              <a:rPr lang="zh-CN" altLang="en-US" sz="3600" b="1" dirty="0">
                <a:latin typeface="华文楷体" pitchFamily="2" charset="-122"/>
                <a:ea typeface="华文楷体" pitchFamily="2" charset="-122"/>
              </a:rPr>
              <a:t>积极组织  业余生活丰富多彩</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010" y="1605064"/>
            <a:ext cx="3600000" cy="24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628800"/>
            <a:ext cx="3600000" cy="24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4221088"/>
            <a:ext cx="3600000" cy="24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2" y="4221088"/>
            <a:ext cx="3600000" cy="24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172805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435">
                                          <p:stCondLst>
                                            <p:cond delay="0"/>
                                          </p:stCondLst>
                                        </p:cTn>
                                        <p:tgtEl>
                                          <p:spTgt spid="2"/>
                                        </p:tgtEl>
                                      </p:cBhvr>
                                    </p:animEffect>
                                    <p:anim calcmode="lin" valueType="num">
                                      <p:cBhvr>
                                        <p:cTn id="20" dur="136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1"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2"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23"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24"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25" dur="19">
                                          <p:stCondLst>
                                            <p:cond delay="487"/>
                                          </p:stCondLst>
                                        </p:cTn>
                                        <p:tgtEl>
                                          <p:spTgt spid="2"/>
                                        </p:tgtEl>
                                      </p:cBhvr>
                                      <p:to x="100000" y="60000"/>
                                    </p:animScale>
                                    <p:animScale>
                                      <p:cBhvr>
                                        <p:cTn id="26" dur="124" decel="50000">
                                          <p:stCondLst>
                                            <p:cond delay="507"/>
                                          </p:stCondLst>
                                        </p:cTn>
                                        <p:tgtEl>
                                          <p:spTgt spid="2"/>
                                        </p:tgtEl>
                                      </p:cBhvr>
                                      <p:to x="100000" y="100000"/>
                                    </p:animScale>
                                    <p:animScale>
                                      <p:cBhvr>
                                        <p:cTn id="27" dur="19">
                                          <p:stCondLst>
                                            <p:cond delay="984"/>
                                          </p:stCondLst>
                                        </p:cTn>
                                        <p:tgtEl>
                                          <p:spTgt spid="2"/>
                                        </p:tgtEl>
                                      </p:cBhvr>
                                      <p:to x="100000" y="80000"/>
                                    </p:animScale>
                                    <p:animScale>
                                      <p:cBhvr>
                                        <p:cTn id="28" dur="124" decel="50000">
                                          <p:stCondLst>
                                            <p:cond delay="1003"/>
                                          </p:stCondLst>
                                        </p:cTn>
                                        <p:tgtEl>
                                          <p:spTgt spid="2"/>
                                        </p:tgtEl>
                                      </p:cBhvr>
                                      <p:to x="100000" y="100000"/>
                                    </p:animScale>
                                    <p:animScale>
                                      <p:cBhvr>
                                        <p:cTn id="29" dur="19">
                                          <p:stCondLst>
                                            <p:cond delay="1231"/>
                                          </p:stCondLst>
                                        </p:cTn>
                                        <p:tgtEl>
                                          <p:spTgt spid="2"/>
                                        </p:tgtEl>
                                      </p:cBhvr>
                                      <p:to x="100000" y="90000"/>
                                    </p:animScale>
                                    <p:animScale>
                                      <p:cBhvr>
                                        <p:cTn id="30" dur="124" decel="50000">
                                          <p:stCondLst>
                                            <p:cond delay="1251"/>
                                          </p:stCondLst>
                                        </p:cTn>
                                        <p:tgtEl>
                                          <p:spTgt spid="2"/>
                                        </p:tgtEl>
                                      </p:cBhvr>
                                      <p:to x="100000" y="100000"/>
                                    </p:animScale>
                                    <p:animScale>
                                      <p:cBhvr>
                                        <p:cTn id="31" dur="19">
                                          <p:stCondLst>
                                            <p:cond delay="1356"/>
                                          </p:stCondLst>
                                        </p:cTn>
                                        <p:tgtEl>
                                          <p:spTgt spid="2"/>
                                        </p:tgtEl>
                                      </p:cBhvr>
                                      <p:to x="100000" y="95000"/>
                                    </p:animScale>
                                    <p:animScale>
                                      <p:cBhvr>
                                        <p:cTn id="32" dur="124" decel="50000">
                                          <p:stCondLst>
                                            <p:cond delay="1376"/>
                                          </p:stCondLst>
                                        </p:cTn>
                                        <p:tgtEl>
                                          <p:spTgt spid="2"/>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435">
                                          <p:stCondLst>
                                            <p:cond delay="0"/>
                                          </p:stCondLst>
                                        </p:cTn>
                                        <p:tgtEl>
                                          <p:spTgt spid="4"/>
                                        </p:tgtEl>
                                      </p:cBhvr>
                                    </p:animEffect>
                                    <p:anim calcmode="lin" valueType="num">
                                      <p:cBhvr>
                                        <p:cTn id="36" dur="136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7"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8"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39"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40"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41" dur="19">
                                          <p:stCondLst>
                                            <p:cond delay="487"/>
                                          </p:stCondLst>
                                        </p:cTn>
                                        <p:tgtEl>
                                          <p:spTgt spid="4"/>
                                        </p:tgtEl>
                                      </p:cBhvr>
                                      <p:to x="100000" y="60000"/>
                                    </p:animScale>
                                    <p:animScale>
                                      <p:cBhvr>
                                        <p:cTn id="42" dur="124" decel="50000">
                                          <p:stCondLst>
                                            <p:cond delay="507"/>
                                          </p:stCondLst>
                                        </p:cTn>
                                        <p:tgtEl>
                                          <p:spTgt spid="4"/>
                                        </p:tgtEl>
                                      </p:cBhvr>
                                      <p:to x="100000" y="100000"/>
                                    </p:animScale>
                                    <p:animScale>
                                      <p:cBhvr>
                                        <p:cTn id="43" dur="19">
                                          <p:stCondLst>
                                            <p:cond delay="984"/>
                                          </p:stCondLst>
                                        </p:cTn>
                                        <p:tgtEl>
                                          <p:spTgt spid="4"/>
                                        </p:tgtEl>
                                      </p:cBhvr>
                                      <p:to x="100000" y="80000"/>
                                    </p:animScale>
                                    <p:animScale>
                                      <p:cBhvr>
                                        <p:cTn id="44" dur="124" decel="50000">
                                          <p:stCondLst>
                                            <p:cond delay="1003"/>
                                          </p:stCondLst>
                                        </p:cTn>
                                        <p:tgtEl>
                                          <p:spTgt spid="4"/>
                                        </p:tgtEl>
                                      </p:cBhvr>
                                      <p:to x="100000" y="100000"/>
                                    </p:animScale>
                                    <p:animScale>
                                      <p:cBhvr>
                                        <p:cTn id="45" dur="19">
                                          <p:stCondLst>
                                            <p:cond delay="1231"/>
                                          </p:stCondLst>
                                        </p:cTn>
                                        <p:tgtEl>
                                          <p:spTgt spid="4"/>
                                        </p:tgtEl>
                                      </p:cBhvr>
                                      <p:to x="100000" y="90000"/>
                                    </p:animScale>
                                    <p:animScale>
                                      <p:cBhvr>
                                        <p:cTn id="46" dur="124" decel="50000">
                                          <p:stCondLst>
                                            <p:cond delay="1251"/>
                                          </p:stCondLst>
                                        </p:cTn>
                                        <p:tgtEl>
                                          <p:spTgt spid="4"/>
                                        </p:tgtEl>
                                      </p:cBhvr>
                                      <p:to x="100000" y="100000"/>
                                    </p:animScale>
                                    <p:animScale>
                                      <p:cBhvr>
                                        <p:cTn id="47" dur="19">
                                          <p:stCondLst>
                                            <p:cond delay="1356"/>
                                          </p:stCondLst>
                                        </p:cTn>
                                        <p:tgtEl>
                                          <p:spTgt spid="4"/>
                                        </p:tgtEl>
                                      </p:cBhvr>
                                      <p:to x="100000" y="95000"/>
                                    </p:animScale>
                                    <p:animScale>
                                      <p:cBhvr>
                                        <p:cTn id="48" dur="124" decel="50000">
                                          <p:stCondLst>
                                            <p:cond delay="1376"/>
                                          </p:stCondLst>
                                        </p:cTn>
                                        <p:tgtEl>
                                          <p:spTgt spid="4"/>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down)">
                                      <p:cBhvr>
                                        <p:cTn id="51" dur="435">
                                          <p:stCondLst>
                                            <p:cond delay="0"/>
                                          </p:stCondLst>
                                        </p:cTn>
                                        <p:tgtEl>
                                          <p:spTgt spid="3"/>
                                        </p:tgtEl>
                                      </p:cBhvr>
                                    </p:animEffect>
                                    <p:anim calcmode="lin" valueType="num">
                                      <p:cBhvr>
                                        <p:cTn id="52" dur="136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3"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4"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55"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56"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57" dur="19">
                                          <p:stCondLst>
                                            <p:cond delay="487"/>
                                          </p:stCondLst>
                                        </p:cTn>
                                        <p:tgtEl>
                                          <p:spTgt spid="3"/>
                                        </p:tgtEl>
                                      </p:cBhvr>
                                      <p:to x="100000" y="60000"/>
                                    </p:animScale>
                                    <p:animScale>
                                      <p:cBhvr>
                                        <p:cTn id="58" dur="124" decel="50000">
                                          <p:stCondLst>
                                            <p:cond delay="507"/>
                                          </p:stCondLst>
                                        </p:cTn>
                                        <p:tgtEl>
                                          <p:spTgt spid="3"/>
                                        </p:tgtEl>
                                      </p:cBhvr>
                                      <p:to x="100000" y="100000"/>
                                    </p:animScale>
                                    <p:animScale>
                                      <p:cBhvr>
                                        <p:cTn id="59" dur="19">
                                          <p:stCondLst>
                                            <p:cond delay="984"/>
                                          </p:stCondLst>
                                        </p:cTn>
                                        <p:tgtEl>
                                          <p:spTgt spid="3"/>
                                        </p:tgtEl>
                                      </p:cBhvr>
                                      <p:to x="100000" y="80000"/>
                                    </p:animScale>
                                    <p:animScale>
                                      <p:cBhvr>
                                        <p:cTn id="60" dur="124" decel="50000">
                                          <p:stCondLst>
                                            <p:cond delay="1003"/>
                                          </p:stCondLst>
                                        </p:cTn>
                                        <p:tgtEl>
                                          <p:spTgt spid="3"/>
                                        </p:tgtEl>
                                      </p:cBhvr>
                                      <p:to x="100000" y="100000"/>
                                    </p:animScale>
                                    <p:animScale>
                                      <p:cBhvr>
                                        <p:cTn id="61" dur="19">
                                          <p:stCondLst>
                                            <p:cond delay="1231"/>
                                          </p:stCondLst>
                                        </p:cTn>
                                        <p:tgtEl>
                                          <p:spTgt spid="3"/>
                                        </p:tgtEl>
                                      </p:cBhvr>
                                      <p:to x="100000" y="90000"/>
                                    </p:animScale>
                                    <p:animScale>
                                      <p:cBhvr>
                                        <p:cTn id="62" dur="124" decel="50000">
                                          <p:stCondLst>
                                            <p:cond delay="1251"/>
                                          </p:stCondLst>
                                        </p:cTn>
                                        <p:tgtEl>
                                          <p:spTgt spid="3"/>
                                        </p:tgtEl>
                                      </p:cBhvr>
                                      <p:to x="100000" y="100000"/>
                                    </p:animScale>
                                    <p:animScale>
                                      <p:cBhvr>
                                        <p:cTn id="63" dur="19">
                                          <p:stCondLst>
                                            <p:cond delay="1356"/>
                                          </p:stCondLst>
                                        </p:cTn>
                                        <p:tgtEl>
                                          <p:spTgt spid="3"/>
                                        </p:tgtEl>
                                      </p:cBhvr>
                                      <p:to x="100000" y="95000"/>
                                    </p:animScale>
                                    <p:animScale>
                                      <p:cBhvr>
                                        <p:cTn id="64" dur="124" decel="50000">
                                          <p:stCondLst>
                                            <p:cond delay="1376"/>
                                          </p:stCondLst>
                                        </p:cTn>
                                        <p:tgtEl>
                                          <p:spTgt spid="3"/>
                                        </p:tgtEl>
                                      </p:cBhvr>
                                      <p:to x="100000" y="100000"/>
                                    </p:animScale>
                                  </p:childTnLst>
                                </p:cTn>
                              </p:par>
                              <p:par>
                                <p:cTn id="65" presetID="26"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435">
                                          <p:stCondLst>
                                            <p:cond delay="0"/>
                                          </p:stCondLst>
                                        </p:cTn>
                                        <p:tgtEl>
                                          <p:spTgt spid="10"/>
                                        </p:tgtEl>
                                      </p:cBhvr>
                                    </p:animEffect>
                                    <p:anim calcmode="lin" valueType="num">
                                      <p:cBhvr>
                                        <p:cTn id="68" dur="136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9" dur="498"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0" dur="498" tmFilter="0, 0; 0.125,0.2665; 0.25,0.4; 0.375,0.465; 0.5,0.5;  0.625,0.535; 0.75,0.6; 0.875,0.7335; 1,1">
                                          <p:stCondLst>
                                            <p:cond delay="498"/>
                                          </p:stCondLst>
                                        </p:cTn>
                                        <p:tgtEl>
                                          <p:spTgt spid="10"/>
                                        </p:tgtEl>
                                        <p:attrNameLst>
                                          <p:attrName>ppt_y</p:attrName>
                                        </p:attrNameLst>
                                      </p:cBhvr>
                                      <p:tavLst>
                                        <p:tav tm="0" fmla="#ppt_y-sin(pi*$)/9">
                                          <p:val>
                                            <p:fltVal val="0"/>
                                          </p:val>
                                        </p:tav>
                                        <p:tav tm="100000">
                                          <p:val>
                                            <p:fltVal val="1"/>
                                          </p:val>
                                        </p:tav>
                                      </p:tavLst>
                                    </p:anim>
                                    <p:anim calcmode="lin" valueType="num">
                                      <p:cBhvr>
                                        <p:cTn id="71" dur="249" tmFilter="0, 0; 0.125,0.2665; 0.25,0.4; 0.375,0.465; 0.5,0.5;  0.625,0.535; 0.75,0.6; 0.875,0.7335; 1,1">
                                          <p:stCondLst>
                                            <p:cond delay="993"/>
                                          </p:stCondLst>
                                        </p:cTn>
                                        <p:tgtEl>
                                          <p:spTgt spid="10"/>
                                        </p:tgtEl>
                                        <p:attrNameLst>
                                          <p:attrName>ppt_y</p:attrName>
                                        </p:attrNameLst>
                                      </p:cBhvr>
                                      <p:tavLst>
                                        <p:tav tm="0" fmla="#ppt_y-sin(pi*$)/27">
                                          <p:val>
                                            <p:fltVal val="0"/>
                                          </p:val>
                                        </p:tav>
                                        <p:tav tm="100000">
                                          <p:val>
                                            <p:fltVal val="1"/>
                                          </p:val>
                                        </p:tav>
                                      </p:tavLst>
                                    </p:anim>
                                    <p:anim calcmode="lin" valueType="num">
                                      <p:cBhvr>
                                        <p:cTn id="72" dur="123" tmFilter="0, 0; 0.125,0.2665; 0.25,0.4; 0.375,0.465; 0.5,0.5;  0.625,0.535; 0.75,0.6; 0.875,0.7335; 1,1">
                                          <p:stCondLst>
                                            <p:cond delay="1242"/>
                                          </p:stCondLst>
                                        </p:cTn>
                                        <p:tgtEl>
                                          <p:spTgt spid="10"/>
                                        </p:tgtEl>
                                        <p:attrNameLst>
                                          <p:attrName>ppt_y</p:attrName>
                                        </p:attrNameLst>
                                      </p:cBhvr>
                                      <p:tavLst>
                                        <p:tav tm="0" fmla="#ppt_y-sin(pi*$)/81">
                                          <p:val>
                                            <p:fltVal val="0"/>
                                          </p:val>
                                        </p:tav>
                                        <p:tav tm="100000">
                                          <p:val>
                                            <p:fltVal val="1"/>
                                          </p:val>
                                        </p:tav>
                                      </p:tavLst>
                                    </p:anim>
                                    <p:animScale>
                                      <p:cBhvr>
                                        <p:cTn id="73" dur="19">
                                          <p:stCondLst>
                                            <p:cond delay="487"/>
                                          </p:stCondLst>
                                        </p:cTn>
                                        <p:tgtEl>
                                          <p:spTgt spid="10"/>
                                        </p:tgtEl>
                                      </p:cBhvr>
                                      <p:to x="100000" y="60000"/>
                                    </p:animScale>
                                    <p:animScale>
                                      <p:cBhvr>
                                        <p:cTn id="74" dur="124" decel="50000">
                                          <p:stCondLst>
                                            <p:cond delay="507"/>
                                          </p:stCondLst>
                                        </p:cTn>
                                        <p:tgtEl>
                                          <p:spTgt spid="10"/>
                                        </p:tgtEl>
                                      </p:cBhvr>
                                      <p:to x="100000" y="100000"/>
                                    </p:animScale>
                                    <p:animScale>
                                      <p:cBhvr>
                                        <p:cTn id="75" dur="19">
                                          <p:stCondLst>
                                            <p:cond delay="984"/>
                                          </p:stCondLst>
                                        </p:cTn>
                                        <p:tgtEl>
                                          <p:spTgt spid="10"/>
                                        </p:tgtEl>
                                      </p:cBhvr>
                                      <p:to x="100000" y="80000"/>
                                    </p:animScale>
                                    <p:animScale>
                                      <p:cBhvr>
                                        <p:cTn id="76" dur="124" decel="50000">
                                          <p:stCondLst>
                                            <p:cond delay="1003"/>
                                          </p:stCondLst>
                                        </p:cTn>
                                        <p:tgtEl>
                                          <p:spTgt spid="10"/>
                                        </p:tgtEl>
                                      </p:cBhvr>
                                      <p:to x="100000" y="100000"/>
                                    </p:animScale>
                                    <p:animScale>
                                      <p:cBhvr>
                                        <p:cTn id="77" dur="19">
                                          <p:stCondLst>
                                            <p:cond delay="1231"/>
                                          </p:stCondLst>
                                        </p:cTn>
                                        <p:tgtEl>
                                          <p:spTgt spid="10"/>
                                        </p:tgtEl>
                                      </p:cBhvr>
                                      <p:to x="100000" y="90000"/>
                                    </p:animScale>
                                    <p:animScale>
                                      <p:cBhvr>
                                        <p:cTn id="78" dur="124" decel="50000">
                                          <p:stCondLst>
                                            <p:cond delay="1251"/>
                                          </p:stCondLst>
                                        </p:cTn>
                                        <p:tgtEl>
                                          <p:spTgt spid="10"/>
                                        </p:tgtEl>
                                      </p:cBhvr>
                                      <p:to x="100000" y="100000"/>
                                    </p:animScale>
                                    <p:animScale>
                                      <p:cBhvr>
                                        <p:cTn id="79" dur="19">
                                          <p:stCondLst>
                                            <p:cond delay="1356"/>
                                          </p:stCondLst>
                                        </p:cTn>
                                        <p:tgtEl>
                                          <p:spTgt spid="10"/>
                                        </p:tgtEl>
                                      </p:cBhvr>
                                      <p:to x="100000" y="95000"/>
                                    </p:animScale>
                                    <p:animScale>
                                      <p:cBhvr>
                                        <p:cTn id="80" dur="124" decel="50000">
                                          <p:stCondLst>
                                            <p:cond delay="1376"/>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标题 1"/>
          <p:cNvSpPr txBox="1">
            <a:spLocks/>
          </p:cNvSpPr>
          <p:nvPr/>
        </p:nvSpPr>
        <p:spPr bwMode="auto">
          <a:xfrm>
            <a:off x="827584" y="883259"/>
            <a:ext cx="7837714" cy="601525"/>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algn="l" defTabSz="685800" rtl="0" fontAlgn="base">
              <a:lnSpc>
                <a:spcPct val="90000"/>
              </a:lnSpc>
              <a:spcBef>
                <a:spcPct val="0"/>
              </a:spcBef>
              <a:spcAft>
                <a:spcPct val="0"/>
              </a:spcAft>
              <a:defRPr sz="3200" b="1" kern="120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atin typeface="+mj-lt"/>
                <a:ea typeface="+mj-ea"/>
                <a:cs typeface="+mj-cs"/>
              </a:defRPr>
            </a:lvl1pPr>
            <a:lvl2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2pPr>
            <a:lvl3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3pPr>
            <a:lvl4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4pPr>
            <a:lvl5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5pPr>
            <a:lvl6pPr marL="4572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6pPr>
            <a:lvl7pPr marL="9144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7pPr>
            <a:lvl8pPr marL="13716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8pPr>
            <a:lvl9pPr marL="18288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9pPr>
          </a:lstStyle>
          <a:p>
            <a:pPr fontAlgn="auto">
              <a:spcAft>
                <a:spcPts val="0"/>
              </a:spcAft>
              <a:defRPr/>
            </a:pPr>
            <a:r>
              <a:rPr lang="en-US" altLang="zh-CN" sz="2800" dirty="0" smtClean="0">
                <a:solidFill>
                  <a:schemeClr val="tx2"/>
                </a:solidFill>
                <a:latin typeface="华文隶书" pitchFamily="2" charset="-122"/>
                <a:ea typeface="华文隶书" pitchFamily="2" charset="-122"/>
              </a:rPr>
              <a:t>4</a:t>
            </a:r>
            <a:r>
              <a:rPr lang="zh-CN" altLang="en-US" sz="2800" dirty="0">
                <a:solidFill>
                  <a:schemeClr val="tx2"/>
                </a:solidFill>
                <a:latin typeface="华文隶书" pitchFamily="2" charset="-122"/>
                <a:ea typeface="华文隶书" pitchFamily="2" charset="-122"/>
              </a:rPr>
              <a:t>、传统节日文化</a:t>
            </a:r>
            <a:r>
              <a:rPr lang="zh-CN" altLang="en-US" sz="2800" dirty="0" smtClean="0">
                <a:solidFill>
                  <a:schemeClr val="tx2"/>
                </a:solidFill>
                <a:latin typeface="华文隶书" pitchFamily="2" charset="-122"/>
                <a:ea typeface="华文隶书" pitchFamily="2" charset="-122"/>
              </a:rPr>
              <a:t>活动</a:t>
            </a:r>
            <a:endParaRPr lang="zh-CN" altLang="en-US" sz="2800" dirty="0">
              <a:latin typeface="华文隶书" pitchFamily="2" charset="-122"/>
              <a:ea typeface="华文隶书" pitchFamily="2" charset="-122"/>
            </a:endParaRPr>
          </a:p>
        </p:txBody>
      </p:sp>
      <p:grpSp>
        <p:nvGrpSpPr>
          <p:cNvPr id="25" name="组合 24"/>
          <p:cNvGrpSpPr>
            <a:grpSpLocks/>
          </p:cNvGrpSpPr>
          <p:nvPr/>
        </p:nvGrpSpPr>
        <p:grpSpPr bwMode="auto">
          <a:xfrm>
            <a:off x="582760" y="877541"/>
            <a:ext cx="7560469" cy="103187"/>
            <a:chOff x="6618518" y="1126210"/>
            <a:chExt cx="10080625" cy="103239"/>
          </a:xfrm>
        </p:grpSpPr>
        <p:sp>
          <p:nvSpPr>
            <p:cNvPr id="26" name="矩形 25"/>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28" name="直接连接符 27"/>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29" name="TextBox 28"/>
          <p:cNvSpPr txBox="1"/>
          <p:nvPr/>
        </p:nvSpPr>
        <p:spPr>
          <a:xfrm>
            <a:off x="830921" y="188640"/>
            <a:ext cx="7473550" cy="646331"/>
          </a:xfrm>
          <a:prstGeom prst="rect">
            <a:avLst/>
          </a:prstGeom>
          <a:noFill/>
        </p:spPr>
        <p:txBody>
          <a:bodyPr wrap="square" rtlCol="0">
            <a:spAutoFit/>
          </a:bodyPr>
          <a:lstStyle/>
          <a:p>
            <a:pPr algn="ctr" eaLnBrk="1" fontAlgn="auto" hangingPunct="1">
              <a:spcBef>
                <a:spcPts val="0"/>
              </a:spcBef>
              <a:spcAft>
                <a:spcPts val="0"/>
              </a:spcAft>
              <a:defRPr/>
            </a:pPr>
            <a:r>
              <a:rPr lang="zh-CN" altLang="en-US" sz="3600" b="1" dirty="0" smtClean="0">
                <a:latin typeface="华文楷体" pitchFamily="2" charset="-122"/>
                <a:ea typeface="华文楷体" pitchFamily="2" charset="-122"/>
              </a:rPr>
              <a:t>三、</a:t>
            </a:r>
            <a:r>
              <a:rPr lang="zh-CN" altLang="en-US" sz="3600" b="1" dirty="0">
                <a:latin typeface="华文楷体" pitchFamily="2" charset="-122"/>
                <a:ea typeface="华文楷体" pitchFamily="2" charset="-122"/>
              </a:rPr>
              <a:t>积极组织  业余生活丰富多彩</a:t>
            </a:r>
          </a:p>
        </p:txBody>
      </p:sp>
      <p:pic>
        <p:nvPicPr>
          <p:cNvPr id="1029" name="Picture 5" descr="C:\Documents and Settings\Administrator\桌面\DSC006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992" y="1691455"/>
            <a:ext cx="2403840" cy="160273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C:\Documents and Settings\Administrator\桌面\DSC024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8160" y="3140968"/>
            <a:ext cx="2403840" cy="160273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59832" y="1844824"/>
            <a:ext cx="404472" cy="1015663"/>
          </a:xfrm>
          <a:prstGeom prst="rect">
            <a:avLst/>
          </a:prstGeom>
          <a:noFill/>
        </p:spPr>
        <p:txBody>
          <a:bodyPr wrap="square" rtlCol="0">
            <a:spAutoFit/>
          </a:bodyPr>
          <a:lstStyle/>
          <a:p>
            <a:r>
              <a:rPr lang="zh-CN" altLang="en-US" sz="1200" b="1" dirty="0" smtClean="0">
                <a:latin typeface="+mn-ea"/>
                <a:ea typeface="+mn-ea"/>
              </a:rPr>
              <a:t>新年包饺子</a:t>
            </a:r>
            <a:endParaRPr lang="zh-CN" altLang="en-US" sz="1200" b="1" dirty="0">
              <a:latin typeface="+mn-ea"/>
              <a:ea typeface="+mn-ea"/>
            </a:endParaRPr>
          </a:p>
        </p:txBody>
      </p:sp>
      <p:sp>
        <p:nvSpPr>
          <p:cNvPr id="32" name="TextBox 31"/>
          <p:cNvSpPr txBox="1"/>
          <p:nvPr/>
        </p:nvSpPr>
        <p:spPr>
          <a:xfrm>
            <a:off x="1763688" y="3434505"/>
            <a:ext cx="404472" cy="1015663"/>
          </a:xfrm>
          <a:prstGeom prst="rect">
            <a:avLst/>
          </a:prstGeom>
          <a:noFill/>
        </p:spPr>
        <p:txBody>
          <a:bodyPr wrap="square" rtlCol="0">
            <a:spAutoFit/>
          </a:bodyPr>
          <a:lstStyle/>
          <a:p>
            <a:r>
              <a:rPr lang="zh-CN" altLang="en-US" sz="1200" b="1" dirty="0" smtClean="0">
                <a:latin typeface="+mn-ea"/>
                <a:ea typeface="+mn-ea"/>
              </a:rPr>
              <a:t>中秋联欢会</a:t>
            </a:r>
            <a:endParaRPr lang="zh-CN" altLang="en-US" sz="1200" b="1" dirty="0">
              <a:latin typeface="+mn-ea"/>
              <a:ea typeface="+mn-ea"/>
            </a:endParaRPr>
          </a:p>
        </p:txBody>
      </p:sp>
      <p:sp>
        <p:nvSpPr>
          <p:cNvPr id="34" name="TextBox 33"/>
          <p:cNvSpPr txBox="1"/>
          <p:nvPr/>
        </p:nvSpPr>
        <p:spPr>
          <a:xfrm>
            <a:off x="3293525" y="5038416"/>
            <a:ext cx="404472" cy="830997"/>
          </a:xfrm>
          <a:prstGeom prst="rect">
            <a:avLst/>
          </a:prstGeom>
          <a:noFill/>
        </p:spPr>
        <p:txBody>
          <a:bodyPr wrap="square" rtlCol="0">
            <a:spAutoFit/>
          </a:bodyPr>
          <a:lstStyle/>
          <a:p>
            <a:r>
              <a:rPr lang="zh-CN" altLang="en-US" sz="1200" b="1" dirty="0" smtClean="0">
                <a:latin typeface="+mn-ea"/>
                <a:ea typeface="+mn-ea"/>
              </a:rPr>
              <a:t>美食品鉴</a:t>
            </a:r>
            <a:endParaRPr lang="zh-CN" altLang="en-US" sz="1200" b="1" dirty="0">
              <a:latin typeface="+mn-ea"/>
              <a:ea typeface="+mn-ea"/>
            </a:endParaRPr>
          </a:p>
        </p:txBody>
      </p:sp>
      <p:sp>
        <p:nvSpPr>
          <p:cNvPr id="5" name="TextBox 4"/>
          <p:cNvSpPr txBox="1"/>
          <p:nvPr/>
        </p:nvSpPr>
        <p:spPr>
          <a:xfrm>
            <a:off x="4932040" y="3695340"/>
            <a:ext cx="3341948" cy="338554"/>
          </a:xfrm>
          <a:prstGeom prst="rect">
            <a:avLst/>
          </a:prstGeom>
          <a:noFill/>
        </p:spPr>
        <p:txBody>
          <a:bodyPr wrap="square" rtlCol="0">
            <a:spAutoFit/>
          </a:bodyPr>
          <a:lstStyle/>
          <a:p>
            <a:pPr algn="ctr"/>
            <a:r>
              <a:rPr lang="zh-CN" altLang="en-US" sz="1600" b="1" dirty="0" smtClean="0">
                <a:latin typeface="+mn-ea"/>
                <a:ea typeface="+mn-ea"/>
              </a:rPr>
              <a:t>端午节包粽子</a:t>
            </a:r>
            <a:endParaRPr lang="zh-CN" altLang="en-US" sz="1600" b="1" dirty="0">
              <a:latin typeface="+mn-ea"/>
              <a:ea typeface="+mn-ea"/>
            </a:endParaRPr>
          </a:p>
        </p:txBody>
      </p:sp>
      <p:sp>
        <p:nvSpPr>
          <p:cNvPr id="36" name="TextBox 35"/>
          <p:cNvSpPr txBox="1"/>
          <p:nvPr/>
        </p:nvSpPr>
        <p:spPr>
          <a:xfrm>
            <a:off x="4962523" y="6254695"/>
            <a:ext cx="3341948" cy="338554"/>
          </a:xfrm>
          <a:prstGeom prst="rect">
            <a:avLst/>
          </a:prstGeom>
          <a:noFill/>
        </p:spPr>
        <p:txBody>
          <a:bodyPr wrap="square" rtlCol="0">
            <a:spAutoFit/>
          </a:bodyPr>
          <a:lstStyle/>
          <a:p>
            <a:pPr algn="ctr"/>
            <a:r>
              <a:rPr lang="zh-CN" altLang="en-US" sz="1600" b="1" dirty="0" smtClean="0">
                <a:latin typeface="+mn-ea"/>
                <a:ea typeface="+mn-ea"/>
              </a:rPr>
              <a:t>共度中秋</a:t>
            </a:r>
            <a:endParaRPr lang="zh-CN" altLang="en-US" sz="1600" b="1" dirty="0">
              <a:latin typeface="+mn-ea"/>
              <a:ea typeface="+mn-ea"/>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2040" y="1549365"/>
            <a:ext cx="3240000" cy="2145975"/>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775" y="4492939"/>
            <a:ext cx="3196314" cy="2130876"/>
          </a:xfrm>
          <a:prstGeom prst="rect">
            <a:avLst/>
          </a:prstGeom>
          <a:ln>
            <a:noFill/>
          </a:ln>
          <a:effectLst>
            <a:softEdge rad="112500"/>
          </a:effectLst>
        </p:spPr>
      </p:pic>
      <p:pic>
        <p:nvPicPr>
          <p:cNvPr id="3" name="图片 2"/>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74033" y="4094695"/>
            <a:ext cx="3240000" cy="2160000"/>
          </a:xfrm>
          <a:prstGeom prst="rect">
            <a:avLst/>
          </a:prstGeom>
        </p:spPr>
      </p:pic>
    </p:spTree>
    <p:custDataLst>
      <p:tags r:id="rId1"/>
    </p:custDataLst>
    <p:extLst>
      <p:ext uri="{BB962C8B-B14F-4D97-AF65-F5344CB8AC3E}">
        <p14:creationId xmlns:p14="http://schemas.microsoft.com/office/powerpoint/2010/main" val="8367109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0-#ppt_w/2"/>
                                          </p:val>
                                        </p:tav>
                                        <p:tav tm="100000">
                                          <p:val>
                                            <p:strVal val="#ppt_x"/>
                                          </p:val>
                                        </p:tav>
                                      </p:tavLst>
                                    </p:anim>
                                    <p:anim calcmode="lin" valueType="num">
                                      <p:cBhvr additive="base">
                                        <p:cTn id="16" dur="500" fill="hold"/>
                                        <p:tgtEl>
                                          <p:spTgt spid="24"/>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1029"/>
                                        </p:tgtEl>
                                        <p:attrNameLst>
                                          <p:attrName>style.visibility</p:attrName>
                                        </p:attrNameLst>
                                      </p:cBhvr>
                                      <p:to>
                                        <p:strVal val="visible"/>
                                      </p:to>
                                    </p:set>
                                    <p:animEffect transition="in" filter="barn(inVertical)">
                                      <p:cBhvr>
                                        <p:cTn id="20" dur="500"/>
                                        <p:tgtEl>
                                          <p:spTgt spid="1029"/>
                                        </p:tgtEl>
                                      </p:cBhvr>
                                    </p:animEffect>
                                  </p:childTnLst>
                                </p:cTn>
                              </p:par>
                              <p:par>
                                <p:cTn id="21" presetID="16" presetClass="entr" presetSubtype="21"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barn(inVertical)">
                                      <p:cBhvr>
                                        <p:cTn id="23" dur="500"/>
                                        <p:tgtEl>
                                          <p:spTgt spid="10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heel(1)">
                                      <p:cBhvr>
                                        <p:cTn id="35" dur="750"/>
                                        <p:tgtEl>
                                          <p:spTgt spid="5"/>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heel(1)">
                                      <p:cBhvr>
                                        <p:cTn id="38" dur="750"/>
                                        <p:tgtEl>
                                          <p:spTgt spid="36"/>
                                        </p:tgtEl>
                                      </p:cBhvr>
                                    </p:animEffect>
                                  </p:childTnLst>
                                </p:cTn>
                              </p:par>
                              <p:par>
                                <p:cTn id="39" presetID="6"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circle(in)">
                                      <p:cBhvr>
                                        <p:cTn id="41" dur="1000"/>
                                        <p:tgtEl>
                                          <p:spTgt spid="18"/>
                                        </p:tgtEl>
                                      </p:cBhvr>
                                    </p:animEffect>
                                  </p:childTnLst>
                                </p:cTn>
                              </p:par>
                              <p:par>
                                <p:cTn id="42" presetID="21" presetClass="entr" presetSubtype="1"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heel(1)">
                                      <p:cBhvr>
                                        <p:cTn id="44" dur="1000"/>
                                        <p:tgtEl>
                                          <p:spTgt spid="2"/>
                                        </p:tgtEl>
                                      </p:cBhvr>
                                    </p:animEffect>
                                  </p:childTnLst>
                                </p:cTn>
                              </p:par>
                              <p:par>
                                <p:cTn id="45" presetID="21" presetClass="entr" presetSubtype="1"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heel(1)">
                                      <p:cBhvr>
                                        <p:cTn id="4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4" grpId="0"/>
      <p:bldP spid="32" grpId="0"/>
      <p:bldP spid="34" grpId="0"/>
      <p:bldP spid="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827584" y="836712"/>
            <a:ext cx="7837714" cy="601525"/>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algn="l" defTabSz="685800" rtl="0" fontAlgn="base">
              <a:lnSpc>
                <a:spcPct val="90000"/>
              </a:lnSpc>
              <a:spcBef>
                <a:spcPct val="0"/>
              </a:spcBef>
              <a:spcAft>
                <a:spcPct val="0"/>
              </a:spcAft>
              <a:defRPr sz="3200" b="1" kern="120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atin typeface="+mj-lt"/>
                <a:ea typeface="+mj-ea"/>
                <a:cs typeface="+mj-cs"/>
              </a:defRPr>
            </a:lvl1pPr>
            <a:lvl2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2pPr>
            <a:lvl3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3pPr>
            <a:lvl4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4pPr>
            <a:lvl5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5pPr>
            <a:lvl6pPr marL="4572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6pPr>
            <a:lvl7pPr marL="9144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7pPr>
            <a:lvl8pPr marL="13716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8pPr>
            <a:lvl9pPr marL="18288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9pPr>
          </a:lstStyle>
          <a:p>
            <a:pPr fontAlgn="auto">
              <a:spcAft>
                <a:spcPts val="0"/>
              </a:spcAft>
              <a:defRPr/>
            </a:pPr>
            <a:r>
              <a:rPr lang="en-US" altLang="zh-CN" sz="2800" dirty="0" smtClean="0">
                <a:solidFill>
                  <a:schemeClr val="tx1"/>
                </a:solidFill>
                <a:latin typeface="华文隶书"/>
                <a:ea typeface="华文隶书"/>
                <a:cs typeface="华文隶书"/>
              </a:rPr>
              <a:t>5</a:t>
            </a:r>
            <a:r>
              <a:rPr lang="zh-CN" altLang="en-US" sz="2800" dirty="0" smtClean="0">
                <a:solidFill>
                  <a:schemeClr val="tx1"/>
                </a:solidFill>
                <a:latin typeface="华文隶书"/>
                <a:ea typeface="华文隶书"/>
                <a:cs typeface="华文隶书"/>
              </a:rPr>
              <a:t>、 集体生日</a:t>
            </a:r>
            <a:endParaRPr lang="zh-CN" altLang="en-US" sz="2800" dirty="0">
              <a:latin typeface="华文隶书" pitchFamily="2" charset="-122"/>
              <a:ea typeface="华文隶书" pitchFamily="2" charset="-122"/>
            </a:endParaRPr>
          </a:p>
        </p:txBody>
      </p:sp>
      <p:grpSp>
        <p:nvGrpSpPr>
          <p:cNvPr id="6" name="组合 5"/>
          <p:cNvGrpSpPr>
            <a:grpSpLocks/>
          </p:cNvGrpSpPr>
          <p:nvPr/>
        </p:nvGrpSpPr>
        <p:grpSpPr bwMode="auto">
          <a:xfrm>
            <a:off x="582760" y="834971"/>
            <a:ext cx="7560469" cy="103187"/>
            <a:chOff x="6618518" y="1126210"/>
            <a:chExt cx="10080625" cy="103239"/>
          </a:xfrm>
        </p:grpSpPr>
        <p:sp>
          <p:nvSpPr>
            <p:cNvPr id="7" name="矩形 6"/>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8" name="直接连接符 7"/>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9" name="TextBox 8"/>
          <p:cNvSpPr txBox="1"/>
          <p:nvPr/>
        </p:nvSpPr>
        <p:spPr>
          <a:xfrm>
            <a:off x="830920" y="188640"/>
            <a:ext cx="7053447" cy="646331"/>
          </a:xfrm>
          <a:prstGeom prst="rect">
            <a:avLst/>
          </a:prstGeom>
          <a:noFill/>
        </p:spPr>
        <p:txBody>
          <a:bodyPr wrap="square" rtlCol="0">
            <a:spAutoFit/>
          </a:bodyPr>
          <a:lstStyle/>
          <a:p>
            <a:pPr algn="ctr" eaLnBrk="1" fontAlgn="auto" hangingPunct="1">
              <a:spcBef>
                <a:spcPts val="0"/>
              </a:spcBef>
              <a:spcAft>
                <a:spcPts val="0"/>
              </a:spcAft>
              <a:defRPr/>
            </a:pPr>
            <a:r>
              <a:rPr lang="zh-CN" altLang="en-US" sz="3600" b="1" dirty="0" smtClean="0">
                <a:latin typeface="华文楷体" pitchFamily="2" charset="-122"/>
                <a:ea typeface="华文楷体" pitchFamily="2" charset="-122"/>
              </a:rPr>
              <a:t>三、</a:t>
            </a:r>
            <a:r>
              <a:rPr lang="zh-CN" altLang="en-US" sz="3600" b="1" dirty="0">
                <a:latin typeface="华文楷体" pitchFamily="2" charset="-122"/>
                <a:ea typeface="华文楷体" pitchFamily="2" charset="-122"/>
              </a:rPr>
              <a:t>积极组织  业余生活丰富多彩</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561" y="1601574"/>
            <a:ext cx="3600000" cy="2022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896" y="4005064"/>
            <a:ext cx="3600000" cy="24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44008" y="4021088"/>
            <a:ext cx="3600000" cy="2398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4644008" y="1720133"/>
            <a:ext cx="3384376" cy="1785104"/>
          </a:xfrm>
          <a:prstGeom prst="rect">
            <a:avLst/>
          </a:prstGeom>
          <a:noFill/>
        </p:spPr>
        <p:txBody>
          <a:bodyPr wrap="square" rtlCol="0">
            <a:spAutoFit/>
          </a:bodyPr>
          <a:lstStyle/>
          <a:p>
            <a:r>
              <a:rPr lang="zh-CN" altLang="en-US" sz="2200" b="1" dirty="0">
                <a:latin typeface="华文楷体" pitchFamily="2" charset="-122"/>
                <a:ea typeface="华文楷体" pitchFamily="2" charset="-122"/>
              </a:rPr>
              <a:t>一个蛋糕象征一个团结的集体，一支支闪亮的蜡烛像一颗颗跳动的心，心因集体而精彩，集体因心而自豪。</a:t>
            </a:r>
          </a:p>
        </p:txBody>
      </p:sp>
    </p:spTree>
    <p:extLst>
      <p:ext uri="{BB962C8B-B14F-4D97-AF65-F5344CB8AC3E}">
        <p14:creationId xmlns:p14="http://schemas.microsoft.com/office/powerpoint/2010/main" val="3934485252"/>
      </p:ext>
    </p:extLst>
  </p:cSld>
  <p:clrMapOvr>
    <a:masterClrMapping/>
  </p:clrMapOvr>
  <mc:AlternateContent xmlns:mc="http://schemas.openxmlformats.org/markup-compatibility/2006" xmlns:p14="http://schemas.microsoft.com/office/powerpoint/2010/main">
    <mc:Choice Requires="p14">
      <p:transition spd="slow">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14" presetClass="entr" presetSubtype="5"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vertical)">
                                      <p:cBhvr>
                                        <p:cTn id="19" dur="1000"/>
                                        <p:tgtEl>
                                          <p:spTgt spid="2"/>
                                        </p:tgtEl>
                                      </p:cBhvr>
                                    </p:animEffect>
                                  </p:childTnLst>
                                </p:cTn>
                              </p:par>
                              <p:par>
                                <p:cTn id="20" presetID="14" presetClass="entr" presetSubtype="5"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vertical)">
                                      <p:cBhvr>
                                        <p:cTn id="22" dur="1000"/>
                                        <p:tgtEl>
                                          <p:spTgt spid="3"/>
                                        </p:tgtEl>
                                      </p:cBhvr>
                                    </p:animEffect>
                                  </p:childTnLst>
                                </p:cTn>
                              </p:par>
                              <p:par>
                                <p:cTn id="23" presetID="14" presetClass="entr" presetSubtype="5"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vertical)">
                                      <p:cBhvr>
                                        <p:cTn id="25" dur="1000"/>
                                        <p:tgtEl>
                                          <p:spTgt spid="4"/>
                                        </p:tgtEl>
                                      </p:cBhvr>
                                    </p:animEffect>
                                  </p:childTnLst>
                                </p:cTn>
                              </p:par>
                              <p:par>
                                <p:cTn id="26" presetID="14" presetClass="entr" presetSubtype="5"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文本框 68"/>
          <p:cNvSpPr txBox="1"/>
          <p:nvPr>
            <p:custDataLst>
              <p:tags r:id="rId2"/>
            </p:custDataLst>
          </p:nvPr>
        </p:nvSpPr>
        <p:spPr>
          <a:xfrm>
            <a:off x="1442293" y="1052736"/>
            <a:ext cx="1833563" cy="369887"/>
          </a:xfrm>
          <a:prstGeom prst="rect">
            <a:avLst/>
          </a:prstGeom>
          <a:noFill/>
        </p:spPr>
        <p:txBody>
          <a:bodyPr wrap="none">
            <a:spAutoFit/>
          </a:bodyPr>
          <a:lstStyle/>
          <a:p>
            <a:pPr>
              <a:defRPr/>
            </a:pPr>
            <a:r>
              <a:rPr lang="en-US" altLang="zh-CN" spc="400" dirty="0">
                <a:solidFill>
                  <a:srgbClr val="E1E0DF"/>
                </a:solidFill>
                <a:latin typeface="微软雅黑" panose="020B0503020204020204" pitchFamily="34" charset="-122"/>
                <a:ea typeface="微软雅黑" panose="020B0503020204020204" pitchFamily="34" charset="-122"/>
              </a:rPr>
              <a:t>CONTENTS</a:t>
            </a:r>
            <a:endParaRPr lang="zh-CN" altLang="en-US" spc="400" dirty="0">
              <a:solidFill>
                <a:srgbClr val="E1E0DF"/>
              </a:solidFill>
              <a:latin typeface="微软雅黑" panose="020B0503020204020204" pitchFamily="34" charset="-122"/>
              <a:ea typeface="微软雅黑" panose="020B0503020204020204" pitchFamily="34" charset="-122"/>
            </a:endParaRPr>
          </a:p>
        </p:txBody>
      </p:sp>
      <p:sp>
        <p:nvSpPr>
          <p:cNvPr id="3091" name="文本框 1"/>
          <p:cNvSpPr txBox="1">
            <a:spLocks noChangeArrowheads="1"/>
          </p:cNvSpPr>
          <p:nvPr>
            <p:custDataLst>
              <p:tags r:id="rId3"/>
            </p:custDataLst>
          </p:nvPr>
        </p:nvSpPr>
        <p:spPr bwMode="auto">
          <a:xfrm>
            <a:off x="190500" y="568325"/>
            <a:ext cx="31573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sz="1500">
                <a:solidFill>
                  <a:schemeClr val="tx1"/>
                </a:solidFill>
                <a:latin typeface="Calibri" pitchFamily="34" charset="0"/>
                <a:ea typeface="宋体" charset="-122"/>
              </a:defRPr>
            </a:lvl3pPr>
            <a:lvl4pPr marL="1600200" indent="-228600">
              <a:defRPr sz="1300">
                <a:solidFill>
                  <a:schemeClr val="tx1"/>
                </a:solidFill>
                <a:latin typeface="Calibri" pitchFamily="34" charset="0"/>
                <a:ea typeface="宋体" charset="-122"/>
              </a:defRPr>
            </a:lvl4pPr>
            <a:lvl5pPr marL="2057400" indent="-228600">
              <a:defRPr sz="1300">
                <a:solidFill>
                  <a:schemeClr val="tx1"/>
                </a:solidFill>
                <a:latin typeface="Calibri" pitchFamily="34" charset="0"/>
                <a:ea typeface="宋体" charset="-122"/>
              </a:defRPr>
            </a:lvl5pPr>
            <a:lvl6pPr marL="2514600" indent="-228600" eaLnBrk="0" fontAlgn="base" hangingPunct="0">
              <a:spcAft>
                <a:spcPct val="0"/>
              </a:spcAft>
              <a:buFont typeface="Arial" charset="0"/>
              <a:defRPr sz="1300">
                <a:solidFill>
                  <a:schemeClr val="tx1"/>
                </a:solidFill>
                <a:latin typeface="Calibri" pitchFamily="34" charset="0"/>
                <a:ea typeface="宋体" charset="-122"/>
              </a:defRPr>
            </a:lvl6pPr>
            <a:lvl7pPr marL="2971800" indent="-228600" eaLnBrk="0" fontAlgn="base" hangingPunct="0">
              <a:spcAft>
                <a:spcPct val="0"/>
              </a:spcAft>
              <a:buFont typeface="Arial" charset="0"/>
              <a:defRPr sz="1300">
                <a:solidFill>
                  <a:schemeClr val="tx1"/>
                </a:solidFill>
                <a:latin typeface="Calibri" pitchFamily="34" charset="0"/>
                <a:ea typeface="宋体" charset="-122"/>
              </a:defRPr>
            </a:lvl7pPr>
            <a:lvl8pPr marL="3429000" indent="-228600" eaLnBrk="0" fontAlgn="base" hangingPunct="0">
              <a:spcAft>
                <a:spcPct val="0"/>
              </a:spcAft>
              <a:buFont typeface="Arial" charset="0"/>
              <a:defRPr sz="1300">
                <a:solidFill>
                  <a:schemeClr val="tx1"/>
                </a:solidFill>
                <a:latin typeface="Calibri" pitchFamily="34" charset="0"/>
                <a:ea typeface="宋体" charset="-122"/>
              </a:defRPr>
            </a:lvl8pPr>
            <a:lvl9pPr marL="3886200" indent="-228600" eaLnBrk="0" fontAlgn="base" hangingPunct="0">
              <a:spcAft>
                <a:spcPct val="0"/>
              </a:spcAft>
              <a:buFont typeface="Arial" charset="0"/>
              <a:defRPr sz="1300">
                <a:solidFill>
                  <a:schemeClr val="tx1"/>
                </a:solidFill>
                <a:latin typeface="Calibri" pitchFamily="34" charset="0"/>
                <a:ea typeface="宋体" charset="-122"/>
              </a:defRPr>
            </a:lvl9pPr>
          </a:lstStyle>
          <a:p>
            <a:pPr algn="ctr"/>
            <a:r>
              <a:rPr lang="zh-CN" altLang="en-US" sz="3600" b="1" dirty="0" smtClean="0">
                <a:latin typeface="华文隶书" pitchFamily="2" charset="-122"/>
                <a:ea typeface="华文隶书" pitchFamily="2" charset="-122"/>
              </a:rPr>
              <a:t>汇报内容</a:t>
            </a:r>
            <a:endParaRPr lang="zh-CN" altLang="en-US" sz="3600" b="1" dirty="0">
              <a:latin typeface="华文隶书" pitchFamily="2" charset="-122"/>
              <a:ea typeface="华文隶书" pitchFamily="2" charset="-122"/>
            </a:endParaRPr>
          </a:p>
        </p:txBody>
      </p:sp>
      <p:grpSp>
        <p:nvGrpSpPr>
          <p:cNvPr id="98" name="组合 97"/>
          <p:cNvGrpSpPr/>
          <p:nvPr/>
        </p:nvGrpSpPr>
        <p:grpSpPr>
          <a:xfrm>
            <a:off x="147456" y="1795645"/>
            <a:ext cx="6474954" cy="573217"/>
            <a:chOff x="288500" y="1575594"/>
            <a:chExt cx="5126037" cy="849313"/>
          </a:xfrm>
        </p:grpSpPr>
        <p:sp>
          <p:nvSpPr>
            <p:cNvPr id="99" name="矩形 98"/>
            <p:cNvSpPr/>
            <p:nvPr>
              <p:custDataLst>
                <p:tags r:id="rId20"/>
              </p:custDataLst>
            </p:nvPr>
          </p:nvSpPr>
          <p:spPr>
            <a:xfrm>
              <a:off x="288500" y="1575594"/>
              <a:ext cx="971550" cy="849313"/>
            </a:xfrm>
            <a:prstGeom prst="rect">
              <a:avLst/>
            </a:prstGeom>
            <a:ln/>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一</a:t>
              </a:r>
              <a:endParaRPr lang="zh-CN" altLang="en-US" sz="3200" dirty="0">
                <a:solidFill>
                  <a:srgbClr val="FFFFFF"/>
                </a:solidFill>
                <a:latin typeface="Arial Black" panose="020B0A04020102020204" pitchFamily="34" charset="0"/>
                <a:ea typeface="华文行楷" panose="02010800040101010101" pitchFamily="2" charset="-122"/>
              </a:endParaRPr>
            </a:p>
          </p:txBody>
        </p:sp>
        <p:sp>
          <p:nvSpPr>
            <p:cNvPr id="100" name="任意多边形 99"/>
            <p:cNvSpPr/>
            <p:nvPr>
              <p:custDataLst>
                <p:tags r:id="rId21"/>
              </p:custDataLst>
            </p:nvPr>
          </p:nvSpPr>
          <p:spPr>
            <a:xfrm>
              <a:off x="1404512" y="1575594"/>
              <a:ext cx="4010025" cy="849313"/>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1"/>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领导重视    健全保障系统</a:t>
              </a:r>
            </a:p>
          </p:txBody>
        </p:sp>
        <p:grpSp>
          <p:nvGrpSpPr>
            <p:cNvPr id="101" name="组合 8"/>
            <p:cNvGrpSpPr>
              <a:grpSpLocks/>
            </p:cNvGrpSpPr>
            <p:nvPr>
              <p:custDataLst>
                <p:tags r:id="rId22"/>
              </p:custDataLst>
            </p:nvPr>
          </p:nvGrpSpPr>
          <p:grpSpPr bwMode="auto">
            <a:xfrm rot="5400000">
              <a:off x="1304500" y="1627981"/>
              <a:ext cx="77788" cy="347663"/>
              <a:chOff x="1378219" y="929859"/>
              <a:chExt cx="177416" cy="553851"/>
            </a:xfrm>
          </p:grpSpPr>
          <p:sp>
            <p:nvSpPr>
              <p:cNvPr id="109" name="椭圆 108"/>
              <p:cNvSpPr/>
              <p:nvPr/>
            </p:nvSpPr>
            <p:spPr>
              <a:xfrm rot="4460462">
                <a:off x="1378413" y="1276140"/>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10" name="椭圆 109"/>
              <p:cNvSpPr/>
              <p:nvPr/>
            </p:nvSpPr>
            <p:spPr>
              <a:xfrm rot="4460462">
                <a:off x="1393587" y="884145"/>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nvGrpSpPr>
              <p:cNvPr id="111" name="组合 11"/>
              <p:cNvGrpSpPr>
                <a:grpSpLocks/>
              </p:cNvGrpSpPr>
              <p:nvPr/>
            </p:nvGrpSpPr>
            <p:grpSpPr bwMode="auto">
              <a:xfrm rot="5441149">
                <a:off x="1224814" y="1132570"/>
                <a:ext cx="481266" cy="136527"/>
                <a:chOff x="4345372" y="2103010"/>
                <a:chExt cx="433994" cy="112935"/>
              </a:xfrm>
            </p:grpSpPr>
            <p:sp>
              <p:nvSpPr>
                <p:cNvPr id="112" name="椭圆 111"/>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13" name="椭圆 112"/>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14" name="矩形 113"/>
                <p:cNvSpPr/>
                <p:nvPr/>
              </p:nvSpPr>
              <p:spPr>
                <a:xfrm>
                  <a:off x="4363819" y="2145063"/>
                  <a:ext cx="360333" cy="718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grpSp>
        <p:grpSp>
          <p:nvGrpSpPr>
            <p:cNvPr id="102" name="组合 15"/>
            <p:cNvGrpSpPr>
              <a:grpSpLocks/>
            </p:cNvGrpSpPr>
            <p:nvPr>
              <p:custDataLst>
                <p:tags r:id="rId23"/>
              </p:custDataLst>
            </p:nvPr>
          </p:nvGrpSpPr>
          <p:grpSpPr bwMode="auto">
            <a:xfrm rot="5400000">
              <a:off x="1294974" y="2024857"/>
              <a:ext cx="79375" cy="349250"/>
              <a:chOff x="1378219" y="929859"/>
              <a:chExt cx="177416" cy="553851"/>
            </a:xfrm>
          </p:grpSpPr>
          <p:sp>
            <p:nvSpPr>
              <p:cNvPr id="103" name="椭圆 102"/>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04" name="椭圆 103"/>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nvGrpSpPr>
              <p:cNvPr id="105" name="组合 18"/>
              <p:cNvGrpSpPr>
                <a:grpSpLocks/>
              </p:cNvGrpSpPr>
              <p:nvPr/>
            </p:nvGrpSpPr>
            <p:grpSpPr bwMode="auto">
              <a:xfrm rot="5441149">
                <a:off x="1224814" y="1132570"/>
                <a:ext cx="481266" cy="136527"/>
                <a:chOff x="4345372" y="2103010"/>
                <a:chExt cx="433994" cy="112935"/>
              </a:xfrm>
            </p:grpSpPr>
            <p:sp>
              <p:nvSpPr>
                <p:cNvPr id="106" name="椭圆 105"/>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07" name="椭圆 106"/>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08" name="矩形 107"/>
                <p:cNvSpPr/>
                <p:nvPr/>
              </p:nvSpPr>
              <p:spPr>
                <a:xfrm>
                  <a:off x="4418308" y="2166499"/>
                  <a:ext cx="360965" cy="73379"/>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grpSp>
      </p:grpSp>
      <p:grpSp>
        <p:nvGrpSpPr>
          <p:cNvPr id="3" name="组合 2"/>
          <p:cNvGrpSpPr/>
          <p:nvPr/>
        </p:nvGrpSpPr>
        <p:grpSpPr>
          <a:xfrm>
            <a:off x="1116712" y="3353024"/>
            <a:ext cx="6600608" cy="573217"/>
            <a:chOff x="1067736" y="3353025"/>
            <a:chExt cx="6600608" cy="573217"/>
          </a:xfrm>
        </p:grpSpPr>
        <p:grpSp>
          <p:nvGrpSpPr>
            <p:cNvPr id="115" name="组合 114"/>
            <p:cNvGrpSpPr/>
            <p:nvPr/>
          </p:nvGrpSpPr>
          <p:grpSpPr>
            <a:xfrm>
              <a:off x="2171659" y="3353025"/>
              <a:ext cx="5496685" cy="573216"/>
              <a:chOff x="2141112" y="2624932"/>
              <a:chExt cx="4254500" cy="849312"/>
            </a:xfrm>
          </p:grpSpPr>
          <p:sp>
            <p:nvSpPr>
              <p:cNvPr id="117" name="任意多边形 116"/>
              <p:cNvSpPr/>
              <p:nvPr>
                <p:custDataLst>
                  <p:tags r:id="rId17"/>
                </p:custDataLst>
              </p:nvPr>
            </p:nvSpPr>
            <p:spPr>
              <a:xfrm>
                <a:off x="2385587" y="2624932"/>
                <a:ext cx="4010025" cy="849312"/>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1"/>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积极组织  </a:t>
                </a:r>
                <a:r>
                  <a:rPr lang="zh-CN" altLang="en-US" sz="2800" b="1" dirty="0" smtClean="0">
                    <a:solidFill>
                      <a:schemeClr val="tx1"/>
                    </a:solidFill>
                    <a:latin typeface="华文楷体" pitchFamily="2" charset="-122"/>
                    <a:ea typeface="华文楷体" pitchFamily="2" charset="-122"/>
                  </a:rPr>
                  <a:t>业余</a:t>
                </a:r>
                <a:r>
                  <a:rPr lang="zh-CN" altLang="en-US" sz="2800" b="1" dirty="0">
                    <a:solidFill>
                      <a:schemeClr val="tx1"/>
                    </a:solidFill>
                    <a:latin typeface="华文楷体" pitchFamily="2" charset="-122"/>
                    <a:ea typeface="华文楷体" pitchFamily="2" charset="-122"/>
                  </a:rPr>
                  <a:t>生活丰富多彩</a:t>
                </a:r>
              </a:p>
            </p:txBody>
          </p:sp>
          <p:grpSp>
            <p:nvGrpSpPr>
              <p:cNvPr id="118" name="组合 27"/>
              <p:cNvGrpSpPr>
                <a:grpSpLocks/>
              </p:cNvGrpSpPr>
              <p:nvPr>
                <p:custDataLst>
                  <p:tags r:id="rId18"/>
                </p:custDataLst>
              </p:nvPr>
            </p:nvGrpSpPr>
            <p:grpSpPr bwMode="auto">
              <a:xfrm rot="5400000">
                <a:off x="2284781" y="2676526"/>
                <a:ext cx="77787" cy="349250"/>
                <a:chOff x="1378219" y="929859"/>
                <a:chExt cx="177416" cy="553851"/>
              </a:xfrm>
            </p:grpSpPr>
            <p:sp>
              <p:nvSpPr>
                <p:cNvPr id="126" name="椭圆 125"/>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7" name="椭圆 126"/>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28" name="组合 30"/>
                <p:cNvGrpSpPr>
                  <a:grpSpLocks/>
                </p:cNvGrpSpPr>
                <p:nvPr/>
              </p:nvGrpSpPr>
              <p:grpSpPr bwMode="auto">
                <a:xfrm rot="5441149">
                  <a:off x="1224814" y="1132570"/>
                  <a:ext cx="481266" cy="136527"/>
                  <a:chOff x="4345372" y="2103010"/>
                  <a:chExt cx="433994" cy="112935"/>
                </a:xfrm>
              </p:grpSpPr>
              <p:sp>
                <p:nvSpPr>
                  <p:cNvPr id="129" name="椭圆 128"/>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30" name="椭圆 129"/>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31" name="矩形 130"/>
                  <p:cNvSpPr/>
                  <p:nvPr/>
                </p:nvSpPr>
                <p:spPr>
                  <a:xfrm>
                    <a:off x="4418308" y="2168164"/>
                    <a:ext cx="360966" cy="71883"/>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119" name="组合 34"/>
              <p:cNvGrpSpPr>
                <a:grpSpLocks/>
              </p:cNvGrpSpPr>
              <p:nvPr>
                <p:custDataLst>
                  <p:tags r:id="rId19"/>
                </p:custDataLst>
              </p:nvPr>
            </p:nvGrpSpPr>
            <p:grpSpPr bwMode="auto">
              <a:xfrm rot="5400000">
                <a:off x="2275256" y="3074988"/>
                <a:ext cx="79375" cy="347663"/>
                <a:chOff x="1378219" y="929859"/>
                <a:chExt cx="177416" cy="553851"/>
              </a:xfrm>
            </p:grpSpPr>
            <p:sp>
              <p:nvSpPr>
                <p:cNvPr id="120" name="椭圆 119"/>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1" name="椭圆 120"/>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22" name="组合 37"/>
                <p:cNvGrpSpPr>
                  <a:grpSpLocks/>
                </p:cNvGrpSpPr>
                <p:nvPr/>
              </p:nvGrpSpPr>
              <p:grpSpPr bwMode="auto">
                <a:xfrm rot="5441149">
                  <a:off x="1224814" y="1132570"/>
                  <a:ext cx="481266" cy="136527"/>
                  <a:chOff x="4345372" y="2103010"/>
                  <a:chExt cx="433994" cy="112935"/>
                </a:xfrm>
              </p:grpSpPr>
              <p:sp>
                <p:nvSpPr>
                  <p:cNvPr id="123" name="椭圆 122"/>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4" name="椭圆 123"/>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5" name="矩形 124"/>
                  <p:cNvSpPr/>
                  <p:nvPr/>
                </p:nvSpPr>
                <p:spPr>
                  <a:xfrm>
                    <a:off x="4363817" y="2143862"/>
                    <a:ext cx="360333" cy="733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sp>
          <p:nvSpPr>
            <p:cNvPr id="133" name="矩形 132"/>
            <p:cNvSpPr/>
            <p:nvPr>
              <p:custDataLst>
                <p:tags r:id="rId16"/>
              </p:custDataLst>
            </p:nvPr>
          </p:nvSpPr>
          <p:spPr>
            <a:xfrm>
              <a:off x="1067736" y="3353025"/>
              <a:ext cx="1215910" cy="573217"/>
            </a:xfrm>
            <a:prstGeom prst="rect">
              <a:avLst/>
            </a:prstGeom>
            <a:ln/>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三</a:t>
              </a:r>
              <a:endParaRPr lang="zh-CN" altLang="en-US" sz="3200" dirty="0">
                <a:solidFill>
                  <a:srgbClr val="FFFFFF"/>
                </a:solidFill>
                <a:latin typeface="Arial Black" panose="020B0A04020102020204" pitchFamily="34" charset="0"/>
                <a:ea typeface="华文行楷" panose="02010800040101010101" pitchFamily="2" charset="-122"/>
              </a:endParaRPr>
            </a:p>
          </p:txBody>
        </p:sp>
      </p:grpSp>
      <p:grpSp>
        <p:nvGrpSpPr>
          <p:cNvPr id="72" name="组合 71"/>
          <p:cNvGrpSpPr/>
          <p:nvPr/>
        </p:nvGrpSpPr>
        <p:grpSpPr>
          <a:xfrm>
            <a:off x="698692" y="2555133"/>
            <a:ext cx="6624736" cy="573216"/>
            <a:chOff x="1267987" y="2624932"/>
            <a:chExt cx="5127625" cy="849312"/>
          </a:xfrm>
        </p:grpSpPr>
        <p:sp>
          <p:nvSpPr>
            <p:cNvPr id="73" name="矩形 72"/>
            <p:cNvSpPr/>
            <p:nvPr>
              <p:custDataLst>
                <p:tags r:id="rId12"/>
              </p:custDataLst>
            </p:nvPr>
          </p:nvSpPr>
          <p:spPr>
            <a:xfrm>
              <a:off x="1267987" y="2624932"/>
              <a:ext cx="973138" cy="8493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二</a:t>
              </a:r>
              <a:endParaRPr lang="zh-CN" altLang="en-US" sz="3200" dirty="0">
                <a:solidFill>
                  <a:srgbClr val="FFFFFF"/>
                </a:solidFill>
                <a:latin typeface="Arial Black" panose="020B0A04020102020204" pitchFamily="34" charset="0"/>
                <a:ea typeface="华文行楷" panose="02010800040101010101" pitchFamily="2" charset="-122"/>
              </a:endParaRPr>
            </a:p>
          </p:txBody>
        </p:sp>
        <p:sp>
          <p:nvSpPr>
            <p:cNvPr id="74" name="任意多边形 73"/>
            <p:cNvSpPr/>
            <p:nvPr>
              <p:custDataLst>
                <p:tags r:id="rId13"/>
              </p:custDataLst>
            </p:nvPr>
          </p:nvSpPr>
          <p:spPr>
            <a:xfrm>
              <a:off x="2385587" y="2624932"/>
              <a:ext cx="4010025" cy="849312"/>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1"/>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smtClean="0">
                  <a:solidFill>
                    <a:schemeClr val="tx1"/>
                  </a:solidFill>
                  <a:latin typeface="华文楷体" pitchFamily="2" charset="-122"/>
                  <a:ea typeface="华文楷体" pitchFamily="2" charset="-122"/>
                </a:rPr>
                <a:t>关心职工  维护合法权益</a:t>
              </a:r>
              <a:endParaRPr lang="zh-CN" altLang="en-US" sz="2800" b="1" dirty="0">
                <a:solidFill>
                  <a:schemeClr val="tx1"/>
                </a:solidFill>
                <a:latin typeface="华文楷体" pitchFamily="2" charset="-122"/>
                <a:ea typeface="华文楷体" pitchFamily="2" charset="-122"/>
              </a:endParaRPr>
            </a:p>
          </p:txBody>
        </p:sp>
        <p:grpSp>
          <p:nvGrpSpPr>
            <p:cNvPr id="75" name="组合 27"/>
            <p:cNvGrpSpPr>
              <a:grpSpLocks/>
            </p:cNvGrpSpPr>
            <p:nvPr>
              <p:custDataLst>
                <p:tags r:id="rId14"/>
              </p:custDataLst>
            </p:nvPr>
          </p:nvGrpSpPr>
          <p:grpSpPr bwMode="auto">
            <a:xfrm rot="5400000">
              <a:off x="2284781" y="2676526"/>
              <a:ext cx="77787" cy="349250"/>
              <a:chOff x="1378219" y="929859"/>
              <a:chExt cx="177416" cy="553851"/>
            </a:xfrm>
          </p:grpSpPr>
          <p:sp>
            <p:nvSpPr>
              <p:cNvPr id="83" name="椭圆 82"/>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4" name="椭圆 83"/>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85" name="组合 30"/>
              <p:cNvGrpSpPr>
                <a:grpSpLocks/>
              </p:cNvGrpSpPr>
              <p:nvPr/>
            </p:nvGrpSpPr>
            <p:grpSpPr bwMode="auto">
              <a:xfrm rot="5441149">
                <a:off x="1224814" y="1132570"/>
                <a:ext cx="481266" cy="136527"/>
                <a:chOff x="4345372" y="2103010"/>
                <a:chExt cx="433994" cy="112935"/>
              </a:xfrm>
            </p:grpSpPr>
            <p:sp>
              <p:nvSpPr>
                <p:cNvPr id="86" name="椭圆 85"/>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7" name="椭圆 86"/>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8" name="矩形 87"/>
                <p:cNvSpPr/>
                <p:nvPr/>
              </p:nvSpPr>
              <p:spPr>
                <a:xfrm>
                  <a:off x="4418308" y="2168164"/>
                  <a:ext cx="360966" cy="71883"/>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76" name="组合 34"/>
            <p:cNvGrpSpPr>
              <a:grpSpLocks/>
            </p:cNvGrpSpPr>
            <p:nvPr>
              <p:custDataLst>
                <p:tags r:id="rId15"/>
              </p:custDataLst>
            </p:nvPr>
          </p:nvGrpSpPr>
          <p:grpSpPr bwMode="auto">
            <a:xfrm rot="5400000">
              <a:off x="2275256" y="3074988"/>
              <a:ext cx="79375" cy="347663"/>
              <a:chOff x="1378219" y="929859"/>
              <a:chExt cx="177416" cy="553851"/>
            </a:xfrm>
          </p:grpSpPr>
          <p:sp>
            <p:nvSpPr>
              <p:cNvPr id="77" name="椭圆 76"/>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78" name="椭圆 77"/>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79" name="组合 37"/>
              <p:cNvGrpSpPr>
                <a:grpSpLocks/>
              </p:cNvGrpSpPr>
              <p:nvPr/>
            </p:nvGrpSpPr>
            <p:grpSpPr bwMode="auto">
              <a:xfrm rot="5441149">
                <a:off x="1224814" y="1132570"/>
                <a:ext cx="481266" cy="136527"/>
                <a:chOff x="4345372" y="2103010"/>
                <a:chExt cx="433994" cy="112935"/>
              </a:xfrm>
            </p:grpSpPr>
            <p:sp>
              <p:nvSpPr>
                <p:cNvPr id="80" name="椭圆 79"/>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1" name="椭圆 80"/>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2" name="矩形 81"/>
                <p:cNvSpPr/>
                <p:nvPr/>
              </p:nvSpPr>
              <p:spPr>
                <a:xfrm>
                  <a:off x="4363817" y="2143862"/>
                  <a:ext cx="360333" cy="733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grpSp>
        <p:nvGrpSpPr>
          <p:cNvPr id="2" name="组合 1"/>
          <p:cNvGrpSpPr/>
          <p:nvPr/>
        </p:nvGrpSpPr>
        <p:grpSpPr>
          <a:xfrm>
            <a:off x="1766630" y="4104953"/>
            <a:ext cx="6506882" cy="573217"/>
            <a:chOff x="1766630" y="4104953"/>
            <a:chExt cx="6506882" cy="573217"/>
          </a:xfrm>
        </p:grpSpPr>
        <p:sp>
          <p:nvSpPr>
            <p:cNvPr id="134" name="任意多边形 133"/>
            <p:cNvSpPr/>
            <p:nvPr>
              <p:custDataLst>
                <p:tags r:id="rId8"/>
              </p:custDataLst>
            </p:nvPr>
          </p:nvSpPr>
          <p:spPr>
            <a:xfrm>
              <a:off x="3254905" y="4104953"/>
              <a:ext cx="5018607" cy="573217"/>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2"/>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搭建</a:t>
              </a:r>
              <a:r>
                <a:rPr lang="zh-CN" altLang="en-US" sz="2800" b="1" dirty="0" smtClean="0">
                  <a:solidFill>
                    <a:schemeClr val="tx1"/>
                  </a:solidFill>
                  <a:latin typeface="华文楷体" pitchFamily="2" charset="-122"/>
                  <a:ea typeface="华文楷体" pitchFamily="2" charset="-122"/>
                </a:rPr>
                <a:t>平台   </a:t>
              </a:r>
              <a:r>
                <a:rPr lang="zh-CN" altLang="en-US" sz="2800" b="1" dirty="0">
                  <a:solidFill>
                    <a:schemeClr val="tx1"/>
                  </a:solidFill>
                  <a:latin typeface="华文楷体" pitchFamily="2" charset="-122"/>
                  <a:ea typeface="华文楷体" pitchFamily="2" charset="-122"/>
                </a:rPr>
                <a:t>提升业务水平</a:t>
              </a:r>
            </a:p>
          </p:txBody>
        </p:sp>
        <p:grpSp>
          <p:nvGrpSpPr>
            <p:cNvPr id="135" name="组合 46"/>
            <p:cNvGrpSpPr>
              <a:grpSpLocks/>
            </p:cNvGrpSpPr>
            <p:nvPr>
              <p:custDataLst>
                <p:tags r:id="rId9"/>
              </p:custDataLst>
            </p:nvPr>
          </p:nvGrpSpPr>
          <p:grpSpPr bwMode="auto">
            <a:xfrm rot="5400000">
              <a:off x="3150177" y="4040080"/>
              <a:ext cx="52501" cy="435104"/>
              <a:chOff x="1378219" y="929859"/>
              <a:chExt cx="177416" cy="553851"/>
            </a:xfrm>
          </p:grpSpPr>
          <p:sp>
            <p:nvSpPr>
              <p:cNvPr id="143" name="椭圆 142"/>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4" name="椭圆 143"/>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45" name="组合 49"/>
              <p:cNvGrpSpPr>
                <a:grpSpLocks/>
              </p:cNvGrpSpPr>
              <p:nvPr/>
            </p:nvGrpSpPr>
            <p:grpSpPr bwMode="auto">
              <a:xfrm rot="5441149">
                <a:off x="1224814" y="1132570"/>
                <a:ext cx="481266" cy="136527"/>
                <a:chOff x="4345372" y="2103010"/>
                <a:chExt cx="433994" cy="112935"/>
              </a:xfrm>
            </p:grpSpPr>
            <p:sp>
              <p:nvSpPr>
                <p:cNvPr id="146" name="椭圆 145"/>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7" name="椭圆 146"/>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8" name="矩形 147"/>
                <p:cNvSpPr/>
                <p:nvPr/>
              </p:nvSpPr>
              <p:spPr>
                <a:xfrm>
                  <a:off x="4363817" y="2145065"/>
                  <a:ext cx="360334" cy="718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136" name="组合 53"/>
            <p:cNvGrpSpPr>
              <a:grpSpLocks/>
            </p:cNvGrpSpPr>
            <p:nvPr>
              <p:custDataLst>
                <p:tags r:id="rId10"/>
              </p:custDataLst>
            </p:nvPr>
          </p:nvGrpSpPr>
          <p:grpSpPr bwMode="auto">
            <a:xfrm rot="5400000">
              <a:off x="3139708" y="4308473"/>
              <a:ext cx="53572" cy="435106"/>
              <a:chOff x="1378219" y="929859"/>
              <a:chExt cx="177416" cy="553851"/>
            </a:xfrm>
          </p:grpSpPr>
          <p:sp>
            <p:nvSpPr>
              <p:cNvPr id="137" name="椭圆 136"/>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38" name="椭圆 137"/>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39" name="组合 56"/>
              <p:cNvGrpSpPr>
                <a:grpSpLocks/>
              </p:cNvGrpSpPr>
              <p:nvPr/>
            </p:nvGrpSpPr>
            <p:grpSpPr bwMode="auto">
              <a:xfrm rot="5441149">
                <a:off x="1224814" y="1132570"/>
                <a:ext cx="481266" cy="136527"/>
                <a:chOff x="4345372" y="2103010"/>
                <a:chExt cx="433994" cy="112935"/>
              </a:xfrm>
            </p:grpSpPr>
            <p:sp>
              <p:nvSpPr>
                <p:cNvPr id="140" name="椭圆 139"/>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1" name="椭圆 140"/>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2" name="矩形 141"/>
                <p:cNvSpPr/>
                <p:nvPr/>
              </p:nvSpPr>
              <p:spPr>
                <a:xfrm>
                  <a:off x="4363817" y="2143862"/>
                  <a:ext cx="360333" cy="73379"/>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sp>
          <p:nvSpPr>
            <p:cNvPr id="89" name="矩形 88"/>
            <p:cNvSpPr/>
            <p:nvPr>
              <p:custDataLst>
                <p:tags r:id="rId11"/>
              </p:custDataLst>
            </p:nvPr>
          </p:nvSpPr>
          <p:spPr>
            <a:xfrm>
              <a:off x="1766630" y="4104953"/>
              <a:ext cx="1257265" cy="5732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四</a:t>
              </a:r>
              <a:endParaRPr lang="zh-CN" altLang="en-US" sz="3200" dirty="0">
                <a:solidFill>
                  <a:srgbClr val="FFFFFF"/>
                </a:solidFill>
                <a:latin typeface="Arial Black" panose="020B0A04020102020204" pitchFamily="34" charset="0"/>
                <a:ea typeface="华文行楷" panose="02010800040101010101" pitchFamily="2" charset="-122"/>
              </a:endParaRPr>
            </a:p>
          </p:txBody>
        </p:sp>
      </p:grpSp>
      <p:grpSp>
        <p:nvGrpSpPr>
          <p:cNvPr id="4" name="组合 3"/>
          <p:cNvGrpSpPr/>
          <p:nvPr/>
        </p:nvGrpSpPr>
        <p:grpSpPr>
          <a:xfrm>
            <a:off x="2507636" y="4863174"/>
            <a:ext cx="6479762" cy="573217"/>
            <a:chOff x="2507636" y="4863174"/>
            <a:chExt cx="6479762" cy="573217"/>
          </a:xfrm>
        </p:grpSpPr>
        <p:grpSp>
          <p:nvGrpSpPr>
            <p:cNvPr id="149" name="组合 148"/>
            <p:cNvGrpSpPr/>
            <p:nvPr/>
          </p:nvGrpSpPr>
          <p:grpSpPr>
            <a:xfrm>
              <a:off x="3578421" y="4863174"/>
              <a:ext cx="5408977" cy="573216"/>
              <a:chOff x="4101675" y="4742006"/>
              <a:chExt cx="4230747" cy="849312"/>
            </a:xfrm>
          </p:grpSpPr>
          <p:sp>
            <p:nvSpPr>
              <p:cNvPr id="151" name="任意多边形 150"/>
              <p:cNvSpPr/>
              <p:nvPr>
                <p:custDataLst>
                  <p:tags r:id="rId5"/>
                </p:custDataLst>
              </p:nvPr>
            </p:nvSpPr>
            <p:spPr>
              <a:xfrm>
                <a:off x="4322397" y="4742006"/>
                <a:ext cx="4010025" cy="849312"/>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2"/>
                      <a:pt x="3763537" y="53464"/>
                      <a:pt x="3529010" y="53464"/>
                    </a:cubicBezTo>
                    <a:close/>
                    <a:moveTo>
                      <a:pt x="0" y="0"/>
                    </a:moveTo>
                    <a:lnTo>
                      <a:pt x="3559442" y="0"/>
                    </a:lnTo>
                    <a:cubicBezTo>
                      <a:pt x="3808235" y="0"/>
                      <a:pt x="4009922" y="174185"/>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依托品牌优势  建设特色小家</a:t>
                </a:r>
              </a:p>
            </p:txBody>
          </p:sp>
          <p:grpSp>
            <p:nvGrpSpPr>
              <p:cNvPr id="152" name="组合 65"/>
              <p:cNvGrpSpPr>
                <a:grpSpLocks/>
              </p:cNvGrpSpPr>
              <p:nvPr>
                <p:custDataLst>
                  <p:tags r:id="rId6"/>
                </p:custDataLst>
              </p:nvPr>
            </p:nvGrpSpPr>
            <p:grpSpPr bwMode="auto">
              <a:xfrm rot="5400000">
                <a:off x="4246137" y="4775995"/>
                <a:ext cx="77787" cy="347662"/>
                <a:chOff x="1378219" y="929859"/>
                <a:chExt cx="177416" cy="553851"/>
              </a:xfrm>
            </p:grpSpPr>
            <p:sp>
              <p:nvSpPr>
                <p:cNvPr id="160" name="椭圆 159"/>
                <p:cNvSpPr/>
                <p:nvPr/>
              </p:nvSpPr>
              <p:spPr>
                <a:xfrm rot="4460462">
                  <a:off x="1378411" y="1276138"/>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61" name="椭圆 160"/>
                <p:cNvSpPr/>
                <p:nvPr/>
              </p:nvSpPr>
              <p:spPr>
                <a:xfrm rot="4460462">
                  <a:off x="1393585" y="884143"/>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62" name="组合 68"/>
                <p:cNvGrpSpPr>
                  <a:grpSpLocks/>
                </p:cNvGrpSpPr>
                <p:nvPr/>
              </p:nvGrpSpPr>
              <p:grpSpPr bwMode="auto">
                <a:xfrm rot="5441149">
                  <a:off x="1224814" y="1132570"/>
                  <a:ext cx="481266" cy="136527"/>
                  <a:chOff x="4345372" y="2103010"/>
                  <a:chExt cx="433994" cy="112935"/>
                </a:xfrm>
              </p:grpSpPr>
              <p:sp>
                <p:nvSpPr>
                  <p:cNvPr id="163" name="椭圆 162"/>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64" name="椭圆 163"/>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65" name="矩形 164"/>
                  <p:cNvSpPr/>
                  <p:nvPr/>
                </p:nvSpPr>
                <p:spPr>
                  <a:xfrm>
                    <a:off x="4363816" y="2145066"/>
                    <a:ext cx="360334" cy="71883"/>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153" name="组合 72"/>
              <p:cNvGrpSpPr>
                <a:grpSpLocks/>
              </p:cNvGrpSpPr>
              <p:nvPr>
                <p:custDataLst>
                  <p:tags r:id="rId7"/>
                </p:custDataLst>
              </p:nvPr>
            </p:nvGrpSpPr>
            <p:grpSpPr bwMode="auto">
              <a:xfrm rot="5400000">
                <a:off x="4236612" y="5172870"/>
                <a:ext cx="79375" cy="349250"/>
                <a:chOff x="1378219" y="929859"/>
                <a:chExt cx="177416" cy="553851"/>
              </a:xfrm>
            </p:grpSpPr>
            <p:sp>
              <p:nvSpPr>
                <p:cNvPr id="154" name="椭圆 153"/>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55" name="椭圆 154"/>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56" name="组合 75"/>
                <p:cNvGrpSpPr>
                  <a:grpSpLocks/>
                </p:cNvGrpSpPr>
                <p:nvPr/>
              </p:nvGrpSpPr>
              <p:grpSpPr bwMode="auto">
                <a:xfrm rot="5441149">
                  <a:off x="1224814" y="1132570"/>
                  <a:ext cx="481266" cy="136527"/>
                  <a:chOff x="4345372" y="2103010"/>
                  <a:chExt cx="433994" cy="112935"/>
                </a:xfrm>
              </p:grpSpPr>
              <p:sp>
                <p:nvSpPr>
                  <p:cNvPr id="157" name="椭圆 156"/>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58" name="椭圆 157"/>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59" name="矩形 158"/>
                  <p:cNvSpPr/>
                  <p:nvPr/>
                </p:nvSpPr>
                <p:spPr>
                  <a:xfrm>
                    <a:off x="4418308" y="2166499"/>
                    <a:ext cx="360966" cy="733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sp>
          <p:nvSpPr>
            <p:cNvPr id="90" name="矩形 89"/>
            <p:cNvSpPr/>
            <p:nvPr>
              <p:custDataLst>
                <p:tags r:id="rId4"/>
              </p:custDataLst>
            </p:nvPr>
          </p:nvSpPr>
          <p:spPr>
            <a:xfrm>
              <a:off x="2507636" y="4863175"/>
              <a:ext cx="1215910" cy="573216"/>
            </a:xfrm>
            <a:prstGeom prst="rect">
              <a:avLst/>
            </a:prstGeom>
            <a:ln/>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五</a:t>
              </a:r>
              <a:endParaRPr lang="zh-CN" altLang="en-US" sz="3200" dirty="0">
                <a:solidFill>
                  <a:srgbClr val="FFFFFF"/>
                </a:solidFill>
                <a:latin typeface="Arial Black" panose="020B0A04020102020204" pitchFamily="34" charset="0"/>
                <a:ea typeface="华文行楷" panose="02010800040101010101" pitchFamily="2" charset="-122"/>
              </a:endParaRPr>
            </a:p>
          </p:txBody>
        </p:sp>
      </p:grpSp>
    </p:spTree>
    <p:custDataLst>
      <p:tags r:id="rId1"/>
    </p:custDataLst>
    <p:extLst>
      <p:ext uri="{BB962C8B-B14F-4D97-AF65-F5344CB8AC3E}">
        <p14:creationId xmlns:p14="http://schemas.microsoft.com/office/powerpoint/2010/main" val="224282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anim calcmode="lin" valueType="num">
                                      <p:cBhvr>
                                        <p:cTn id="8" dur="500" fill="hold"/>
                                        <p:tgtEl>
                                          <p:spTgt spid="69"/>
                                        </p:tgtEl>
                                        <p:attrNameLst>
                                          <p:attrName>ppt_x</p:attrName>
                                        </p:attrNameLst>
                                      </p:cBhvr>
                                      <p:tavLst>
                                        <p:tav tm="0">
                                          <p:val>
                                            <p:strVal val="#ppt_x"/>
                                          </p:val>
                                        </p:tav>
                                        <p:tav tm="100000">
                                          <p:val>
                                            <p:strVal val="#ppt_x"/>
                                          </p:val>
                                        </p:tav>
                                      </p:tavLst>
                                    </p:anim>
                                    <p:anim calcmode="lin" valueType="num">
                                      <p:cBhvr>
                                        <p:cTn id="9" dur="500" fill="hold"/>
                                        <p:tgtEl>
                                          <p:spTgt spid="69"/>
                                        </p:tgtEl>
                                        <p:attrNameLst>
                                          <p:attrName>ppt_y</p:attrName>
                                        </p:attrNameLst>
                                      </p:cBhvr>
                                      <p:tavLst>
                                        <p:tav tm="0">
                                          <p:val>
                                            <p:strVal val="#ppt_y+.1"/>
                                          </p:val>
                                        </p:tav>
                                        <p:tav tm="100000">
                                          <p:val>
                                            <p:strVal val="#ppt_y"/>
                                          </p:val>
                                        </p:tav>
                                      </p:tavLst>
                                    </p:anim>
                                  </p:childTnLst>
                                </p:cTn>
                              </p:par>
                              <p:par>
                                <p:cTn id="10" presetID="31" presetClass="exit" presetSubtype="0" fill="hold" nodeType="withEffect">
                                  <p:stCondLst>
                                    <p:cond delay="0"/>
                                  </p:stCondLst>
                                  <p:childTnLst>
                                    <p:anim calcmode="lin" valueType="num">
                                      <p:cBhvr>
                                        <p:cTn id="11" dur="750"/>
                                        <p:tgtEl>
                                          <p:spTgt spid="98"/>
                                        </p:tgtEl>
                                        <p:attrNameLst>
                                          <p:attrName>ppt_w</p:attrName>
                                        </p:attrNameLst>
                                      </p:cBhvr>
                                      <p:tavLst>
                                        <p:tav tm="0">
                                          <p:val>
                                            <p:strVal val="ppt_w"/>
                                          </p:val>
                                        </p:tav>
                                        <p:tav tm="100000">
                                          <p:val>
                                            <p:fltVal val="0"/>
                                          </p:val>
                                        </p:tav>
                                      </p:tavLst>
                                    </p:anim>
                                    <p:anim calcmode="lin" valueType="num">
                                      <p:cBhvr>
                                        <p:cTn id="12" dur="750"/>
                                        <p:tgtEl>
                                          <p:spTgt spid="98"/>
                                        </p:tgtEl>
                                        <p:attrNameLst>
                                          <p:attrName>ppt_h</p:attrName>
                                        </p:attrNameLst>
                                      </p:cBhvr>
                                      <p:tavLst>
                                        <p:tav tm="0">
                                          <p:val>
                                            <p:strVal val="ppt_h"/>
                                          </p:val>
                                        </p:tav>
                                        <p:tav tm="100000">
                                          <p:val>
                                            <p:fltVal val="0"/>
                                          </p:val>
                                        </p:tav>
                                      </p:tavLst>
                                    </p:anim>
                                    <p:anim calcmode="lin" valueType="num">
                                      <p:cBhvr>
                                        <p:cTn id="13" dur="750"/>
                                        <p:tgtEl>
                                          <p:spTgt spid="98"/>
                                        </p:tgtEl>
                                        <p:attrNameLst>
                                          <p:attrName>style.rotation</p:attrName>
                                        </p:attrNameLst>
                                      </p:cBhvr>
                                      <p:tavLst>
                                        <p:tav tm="0">
                                          <p:val>
                                            <p:fltVal val="0"/>
                                          </p:val>
                                        </p:tav>
                                        <p:tav tm="100000">
                                          <p:val>
                                            <p:fltVal val="90"/>
                                          </p:val>
                                        </p:tav>
                                      </p:tavLst>
                                    </p:anim>
                                    <p:animEffect transition="out" filter="fade">
                                      <p:cBhvr>
                                        <p:cTn id="14" dur="750"/>
                                        <p:tgtEl>
                                          <p:spTgt spid="98"/>
                                        </p:tgtEl>
                                      </p:cBhvr>
                                    </p:animEffect>
                                    <p:set>
                                      <p:cBhvr>
                                        <p:cTn id="15" dur="1" fill="hold">
                                          <p:stCondLst>
                                            <p:cond delay="749"/>
                                          </p:stCondLst>
                                        </p:cTn>
                                        <p:tgtEl>
                                          <p:spTgt spid="98"/>
                                        </p:tgtEl>
                                        <p:attrNameLst>
                                          <p:attrName>style.visibility</p:attrName>
                                        </p:attrNameLst>
                                      </p:cBhvr>
                                      <p:to>
                                        <p:strVal val="hidden"/>
                                      </p:to>
                                    </p:set>
                                  </p:childTnLst>
                                </p:cTn>
                              </p:par>
                              <p:par>
                                <p:cTn id="16" presetID="31" presetClass="exit" presetSubtype="0" fill="hold" nodeType="withEffect">
                                  <p:stCondLst>
                                    <p:cond delay="0"/>
                                  </p:stCondLst>
                                  <p:childTnLst>
                                    <p:anim calcmode="lin" valueType="num">
                                      <p:cBhvr>
                                        <p:cTn id="17" dur="750"/>
                                        <p:tgtEl>
                                          <p:spTgt spid="4"/>
                                        </p:tgtEl>
                                        <p:attrNameLst>
                                          <p:attrName>ppt_w</p:attrName>
                                        </p:attrNameLst>
                                      </p:cBhvr>
                                      <p:tavLst>
                                        <p:tav tm="0">
                                          <p:val>
                                            <p:strVal val="ppt_w"/>
                                          </p:val>
                                        </p:tav>
                                        <p:tav tm="100000">
                                          <p:val>
                                            <p:fltVal val="0"/>
                                          </p:val>
                                        </p:tav>
                                      </p:tavLst>
                                    </p:anim>
                                    <p:anim calcmode="lin" valueType="num">
                                      <p:cBhvr>
                                        <p:cTn id="18" dur="750"/>
                                        <p:tgtEl>
                                          <p:spTgt spid="4"/>
                                        </p:tgtEl>
                                        <p:attrNameLst>
                                          <p:attrName>ppt_h</p:attrName>
                                        </p:attrNameLst>
                                      </p:cBhvr>
                                      <p:tavLst>
                                        <p:tav tm="0">
                                          <p:val>
                                            <p:strVal val="ppt_h"/>
                                          </p:val>
                                        </p:tav>
                                        <p:tav tm="100000">
                                          <p:val>
                                            <p:fltVal val="0"/>
                                          </p:val>
                                        </p:tav>
                                      </p:tavLst>
                                    </p:anim>
                                    <p:anim calcmode="lin" valueType="num">
                                      <p:cBhvr>
                                        <p:cTn id="19" dur="750"/>
                                        <p:tgtEl>
                                          <p:spTgt spid="4"/>
                                        </p:tgtEl>
                                        <p:attrNameLst>
                                          <p:attrName>style.rotation</p:attrName>
                                        </p:attrNameLst>
                                      </p:cBhvr>
                                      <p:tavLst>
                                        <p:tav tm="0">
                                          <p:val>
                                            <p:fltVal val="0"/>
                                          </p:val>
                                        </p:tav>
                                        <p:tav tm="100000">
                                          <p:val>
                                            <p:fltVal val="90"/>
                                          </p:val>
                                        </p:tav>
                                      </p:tavLst>
                                    </p:anim>
                                    <p:animEffect transition="out" filter="fade">
                                      <p:cBhvr>
                                        <p:cTn id="20" dur="750"/>
                                        <p:tgtEl>
                                          <p:spTgt spid="4"/>
                                        </p:tgtEl>
                                      </p:cBhvr>
                                    </p:animEffect>
                                    <p:set>
                                      <p:cBhvr>
                                        <p:cTn id="21" dur="1" fill="hold">
                                          <p:stCondLst>
                                            <p:cond delay="749"/>
                                          </p:stCondLst>
                                        </p:cTn>
                                        <p:tgtEl>
                                          <p:spTgt spid="4"/>
                                        </p:tgtEl>
                                        <p:attrNameLst>
                                          <p:attrName>style.visibility</p:attrName>
                                        </p:attrNameLst>
                                      </p:cBhvr>
                                      <p:to>
                                        <p:strVal val="hidden"/>
                                      </p:to>
                                    </p:set>
                                  </p:childTnLst>
                                </p:cTn>
                              </p:par>
                              <p:par>
                                <p:cTn id="22" presetID="31" presetClass="exit" presetSubtype="0" fill="hold" nodeType="withEffect">
                                  <p:stCondLst>
                                    <p:cond delay="0"/>
                                  </p:stCondLst>
                                  <p:childTnLst>
                                    <p:anim calcmode="lin" valueType="num">
                                      <p:cBhvr>
                                        <p:cTn id="23" dur="750"/>
                                        <p:tgtEl>
                                          <p:spTgt spid="72"/>
                                        </p:tgtEl>
                                        <p:attrNameLst>
                                          <p:attrName>ppt_w</p:attrName>
                                        </p:attrNameLst>
                                      </p:cBhvr>
                                      <p:tavLst>
                                        <p:tav tm="0">
                                          <p:val>
                                            <p:strVal val="ppt_w"/>
                                          </p:val>
                                        </p:tav>
                                        <p:tav tm="100000">
                                          <p:val>
                                            <p:fltVal val="0"/>
                                          </p:val>
                                        </p:tav>
                                      </p:tavLst>
                                    </p:anim>
                                    <p:anim calcmode="lin" valueType="num">
                                      <p:cBhvr>
                                        <p:cTn id="24" dur="750"/>
                                        <p:tgtEl>
                                          <p:spTgt spid="72"/>
                                        </p:tgtEl>
                                        <p:attrNameLst>
                                          <p:attrName>ppt_h</p:attrName>
                                        </p:attrNameLst>
                                      </p:cBhvr>
                                      <p:tavLst>
                                        <p:tav tm="0">
                                          <p:val>
                                            <p:strVal val="ppt_h"/>
                                          </p:val>
                                        </p:tav>
                                        <p:tav tm="100000">
                                          <p:val>
                                            <p:fltVal val="0"/>
                                          </p:val>
                                        </p:tav>
                                      </p:tavLst>
                                    </p:anim>
                                    <p:anim calcmode="lin" valueType="num">
                                      <p:cBhvr>
                                        <p:cTn id="25" dur="750"/>
                                        <p:tgtEl>
                                          <p:spTgt spid="72"/>
                                        </p:tgtEl>
                                        <p:attrNameLst>
                                          <p:attrName>style.rotation</p:attrName>
                                        </p:attrNameLst>
                                      </p:cBhvr>
                                      <p:tavLst>
                                        <p:tav tm="0">
                                          <p:val>
                                            <p:fltVal val="0"/>
                                          </p:val>
                                        </p:tav>
                                        <p:tav tm="100000">
                                          <p:val>
                                            <p:fltVal val="90"/>
                                          </p:val>
                                        </p:tav>
                                      </p:tavLst>
                                    </p:anim>
                                    <p:animEffect transition="out" filter="fade">
                                      <p:cBhvr>
                                        <p:cTn id="26" dur="750"/>
                                        <p:tgtEl>
                                          <p:spTgt spid="72"/>
                                        </p:tgtEl>
                                      </p:cBhvr>
                                    </p:animEffect>
                                    <p:set>
                                      <p:cBhvr>
                                        <p:cTn id="27" dur="1" fill="hold">
                                          <p:stCondLst>
                                            <p:cond delay="749"/>
                                          </p:stCondLst>
                                        </p:cTn>
                                        <p:tgtEl>
                                          <p:spTgt spid="72"/>
                                        </p:tgtEl>
                                        <p:attrNameLst>
                                          <p:attrName>style.visibility</p:attrName>
                                        </p:attrNameLst>
                                      </p:cBhvr>
                                      <p:to>
                                        <p:strVal val="hidden"/>
                                      </p:to>
                                    </p:set>
                                  </p:childTnLst>
                                </p:cTn>
                              </p:par>
                              <p:par>
                                <p:cTn id="28" presetID="31" presetClass="exit" presetSubtype="0" fill="hold" nodeType="withEffect">
                                  <p:stCondLst>
                                    <p:cond delay="0"/>
                                  </p:stCondLst>
                                  <p:childTnLst>
                                    <p:anim calcmode="lin" valueType="num">
                                      <p:cBhvr>
                                        <p:cTn id="29" dur="750"/>
                                        <p:tgtEl>
                                          <p:spTgt spid="3"/>
                                        </p:tgtEl>
                                        <p:attrNameLst>
                                          <p:attrName>ppt_w</p:attrName>
                                        </p:attrNameLst>
                                      </p:cBhvr>
                                      <p:tavLst>
                                        <p:tav tm="0">
                                          <p:val>
                                            <p:strVal val="ppt_w"/>
                                          </p:val>
                                        </p:tav>
                                        <p:tav tm="100000">
                                          <p:val>
                                            <p:fltVal val="0"/>
                                          </p:val>
                                        </p:tav>
                                      </p:tavLst>
                                    </p:anim>
                                    <p:anim calcmode="lin" valueType="num">
                                      <p:cBhvr>
                                        <p:cTn id="30" dur="750"/>
                                        <p:tgtEl>
                                          <p:spTgt spid="3"/>
                                        </p:tgtEl>
                                        <p:attrNameLst>
                                          <p:attrName>ppt_h</p:attrName>
                                        </p:attrNameLst>
                                      </p:cBhvr>
                                      <p:tavLst>
                                        <p:tav tm="0">
                                          <p:val>
                                            <p:strVal val="ppt_h"/>
                                          </p:val>
                                        </p:tav>
                                        <p:tav tm="100000">
                                          <p:val>
                                            <p:fltVal val="0"/>
                                          </p:val>
                                        </p:tav>
                                      </p:tavLst>
                                    </p:anim>
                                    <p:anim calcmode="lin" valueType="num">
                                      <p:cBhvr>
                                        <p:cTn id="31" dur="750"/>
                                        <p:tgtEl>
                                          <p:spTgt spid="3"/>
                                        </p:tgtEl>
                                        <p:attrNameLst>
                                          <p:attrName>style.rotation</p:attrName>
                                        </p:attrNameLst>
                                      </p:cBhvr>
                                      <p:tavLst>
                                        <p:tav tm="0">
                                          <p:val>
                                            <p:fltVal val="0"/>
                                          </p:val>
                                        </p:tav>
                                        <p:tav tm="100000">
                                          <p:val>
                                            <p:fltVal val="90"/>
                                          </p:val>
                                        </p:tav>
                                      </p:tavLst>
                                    </p:anim>
                                    <p:animEffect transition="out" filter="fade">
                                      <p:cBhvr>
                                        <p:cTn id="32" dur="750"/>
                                        <p:tgtEl>
                                          <p:spTgt spid="3"/>
                                        </p:tgtEl>
                                      </p:cBhvr>
                                    </p:animEffect>
                                    <p:set>
                                      <p:cBhvr>
                                        <p:cTn id="33" dur="1" fill="hold">
                                          <p:stCondLst>
                                            <p:cond delay="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文本框 68"/>
          <p:cNvSpPr txBox="1"/>
          <p:nvPr>
            <p:custDataLst>
              <p:tags r:id="rId2"/>
            </p:custDataLst>
          </p:nvPr>
        </p:nvSpPr>
        <p:spPr>
          <a:xfrm>
            <a:off x="1442293" y="1052736"/>
            <a:ext cx="1833563" cy="369887"/>
          </a:xfrm>
          <a:prstGeom prst="rect">
            <a:avLst/>
          </a:prstGeom>
          <a:noFill/>
        </p:spPr>
        <p:txBody>
          <a:bodyPr wrap="none">
            <a:spAutoFit/>
          </a:bodyPr>
          <a:lstStyle/>
          <a:p>
            <a:pPr>
              <a:defRPr/>
            </a:pPr>
            <a:r>
              <a:rPr lang="en-US" altLang="zh-CN" spc="400" dirty="0">
                <a:solidFill>
                  <a:srgbClr val="E1E0DF"/>
                </a:solidFill>
                <a:latin typeface="微软雅黑" panose="020B0503020204020204" pitchFamily="34" charset="-122"/>
                <a:ea typeface="微软雅黑" panose="020B0503020204020204" pitchFamily="34" charset="-122"/>
              </a:rPr>
              <a:t>CONTENTS</a:t>
            </a:r>
            <a:endParaRPr lang="zh-CN" altLang="en-US" spc="400" dirty="0">
              <a:solidFill>
                <a:srgbClr val="E1E0DF"/>
              </a:solidFill>
              <a:latin typeface="微软雅黑" panose="020B0503020204020204" pitchFamily="34" charset="-122"/>
              <a:ea typeface="微软雅黑" panose="020B0503020204020204" pitchFamily="34" charset="-122"/>
            </a:endParaRPr>
          </a:p>
        </p:txBody>
      </p:sp>
      <p:sp>
        <p:nvSpPr>
          <p:cNvPr id="3091" name="文本框 1"/>
          <p:cNvSpPr txBox="1">
            <a:spLocks noChangeArrowheads="1"/>
          </p:cNvSpPr>
          <p:nvPr>
            <p:custDataLst>
              <p:tags r:id="rId3"/>
            </p:custDataLst>
          </p:nvPr>
        </p:nvSpPr>
        <p:spPr bwMode="auto">
          <a:xfrm>
            <a:off x="190500" y="568325"/>
            <a:ext cx="31573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sz="1500">
                <a:solidFill>
                  <a:schemeClr val="tx1"/>
                </a:solidFill>
                <a:latin typeface="Calibri" pitchFamily="34" charset="0"/>
                <a:ea typeface="宋体" charset="-122"/>
              </a:defRPr>
            </a:lvl3pPr>
            <a:lvl4pPr marL="1600200" indent="-228600">
              <a:defRPr sz="1300">
                <a:solidFill>
                  <a:schemeClr val="tx1"/>
                </a:solidFill>
                <a:latin typeface="Calibri" pitchFamily="34" charset="0"/>
                <a:ea typeface="宋体" charset="-122"/>
              </a:defRPr>
            </a:lvl4pPr>
            <a:lvl5pPr marL="2057400" indent="-228600">
              <a:defRPr sz="1300">
                <a:solidFill>
                  <a:schemeClr val="tx1"/>
                </a:solidFill>
                <a:latin typeface="Calibri" pitchFamily="34" charset="0"/>
                <a:ea typeface="宋体" charset="-122"/>
              </a:defRPr>
            </a:lvl5pPr>
            <a:lvl6pPr marL="2514600" indent="-228600" eaLnBrk="0" fontAlgn="base" hangingPunct="0">
              <a:spcAft>
                <a:spcPct val="0"/>
              </a:spcAft>
              <a:buFont typeface="Arial" charset="0"/>
              <a:defRPr sz="1300">
                <a:solidFill>
                  <a:schemeClr val="tx1"/>
                </a:solidFill>
                <a:latin typeface="Calibri" pitchFamily="34" charset="0"/>
                <a:ea typeface="宋体" charset="-122"/>
              </a:defRPr>
            </a:lvl6pPr>
            <a:lvl7pPr marL="2971800" indent="-228600" eaLnBrk="0" fontAlgn="base" hangingPunct="0">
              <a:spcAft>
                <a:spcPct val="0"/>
              </a:spcAft>
              <a:buFont typeface="Arial" charset="0"/>
              <a:defRPr sz="1300">
                <a:solidFill>
                  <a:schemeClr val="tx1"/>
                </a:solidFill>
                <a:latin typeface="Calibri" pitchFamily="34" charset="0"/>
                <a:ea typeface="宋体" charset="-122"/>
              </a:defRPr>
            </a:lvl7pPr>
            <a:lvl8pPr marL="3429000" indent="-228600" eaLnBrk="0" fontAlgn="base" hangingPunct="0">
              <a:spcAft>
                <a:spcPct val="0"/>
              </a:spcAft>
              <a:buFont typeface="Arial" charset="0"/>
              <a:defRPr sz="1300">
                <a:solidFill>
                  <a:schemeClr val="tx1"/>
                </a:solidFill>
                <a:latin typeface="Calibri" pitchFamily="34" charset="0"/>
                <a:ea typeface="宋体" charset="-122"/>
              </a:defRPr>
            </a:lvl8pPr>
            <a:lvl9pPr marL="3886200" indent="-228600" eaLnBrk="0" fontAlgn="base" hangingPunct="0">
              <a:spcAft>
                <a:spcPct val="0"/>
              </a:spcAft>
              <a:buFont typeface="Arial" charset="0"/>
              <a:defRPr sz="1300">
                <a:solidFill>
                  <a:schemeClr val="tx1"/>
                </a:solidFill>
                <a:latin typeface="Calibri" pitchFamily="34" charset="0"/>
                <a:ea typeface="宋体" charset="-122"/>
              </a:defRPr>
            </a:lvl9pPr>
          </a:lstStyle>
          <a:p>
            <a:pPr algn="ctr"/>
            <a:r>
              <a:rPr lang="zh-CN" altLang="en-US" sz="3600" b="1" dirty="0" smtClean="0">
                <a:latin typeface="华文隶书" pitchFamily="2" charset="-122"/>
                <a:ea typeface="华文隶书" pitchFamily="2" charset="-122"/>
              </a:rPr>
              <a:t>汇报内容</a:t>
            </a:r>
            <a:endParaRPr lang="zh-CN" altLang="en-US" sz="3600" b="1" dirty="0">
              <a:latin typeface="华文隶书" pitchFamily="2" charset="-122"/>
              <a:ea typeface="华文隶书" pitchFamily="2" charset="-122"/>
            </a:endParaRPr>
          </a:p>
        </p:txBody>
      </p:sp>
      <p:grpSp>
        <p:nvGrpSpPr>
          <p:cNvPr id="98" name="组合 97"/>
          <p:cNvGrpSpPr/>
          <p:nvPr/>
        </p:nvGrpSpPr>
        <p:grpSpPr>
          <a:xfrm>
            <a:off x="147456" y="1795645"/>
            <a:ext cx="6474954" cy="573217"/>
            <a:chOff x="288500" y="1575594"/>
            <a:chExt cx="5126037" cy="849313"/>
          </a:xfrm>
        </p:grpSpPr>
        <p:sp>
          <p:nvSpPr>
            <p:cNvPr id="99" name="矩形 98"/>
            <p:cNvSpPr/>
            <p:nvPr>
              <p:custDataLst>
                <p:tags r:id="rId20"/>
              </p:custDataLst>
            </p:nvPr>
          </p:nvSpPr>
          <p:spPr>
            <a:xfrm>
              <a:off x="288500" y="1575594"/>
              <a:ext cx="971550" cy="849313"/>
            </a:xfrm>
            <a:prstGeom prst="rect">
              <a:avLst/>
            </a:prstGeom>
            <a:ln/>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一</a:t>
              </a:r>
              <a:endParaRPr lang="zh-CN" altLang="en-US" sz="3200" dirty="0">
                <a:solidFill>
                  <a:srgbClr val="FFFFFF"/>
                </a:solidFill>
                <a:latin typeface="Arial Black" panose="020B0A04020102020204" pitchFamily="34" charset="0"/>
                <a:ea typeface="华文行楷" panose="02010800040101010101" pitchFamily="2" charset="-122"/>
              </a:endParaRPr>
            </a:p>
          </p:txBody>
        </p:sp>
        <p:sp>
          <p:nvSpPr>
            <p:cNvPr id="100" name="任意多边形 99"/>
            <p:cNvSpPr/>
            <p:nvPr>
              <p:custDataLst>
                <p:tags r:id="rId21"/>
              </p:custDataLst>
            </p:nvPr>
          </p:nvSpPr>
          <p:spPr>
            <a:xfrm>
              <a:off x="1404512" y="1575594"/>
              <a:ext cx="4010025" cy="849313"/>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1"/>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领导重视    健全保障系统</a:t>
              </a:r>
            </a:p>
          </p:txBody>
        </p:sp>
        <p:grpSp>
          <p:nvGrpSpPr>
            <p:cNvPr id="101" name="组合 8"/>
            <p:cNvGrpSpPr>
              <a:grpSpLocks/>
            </p:cNvGrpSpPr>
            <p:nvPr>
              <p:custDataLst>
                <p:tags r:id="rId22"/>
              </p:custDataLst>
            </p:nvPr>
          </p:nvGrpSpPr>
          <p:grpSpPr bwMode="auto">
            <a:xfrm rot="5400000">
              <a:off x="1304500" y="1627981"/>
              <a:ext cx="77788" cy="347663"/>
              <a:chOff x="1378219" y="929859"/>
              <a:chExt cx="177416" cy="553851"/>
            </a:xfrm>
          </p:grpSpPr>
          <p:sp>
            <p:nvSpPr>
              <p:cNvPr id="109" name="椭圆 108"/>
              <p:cNvSpPr/>
              <p:nvPr/>
            </p:nvSpPr>
            <p:spPr>
              <a:xfrm rot="4460462">
                <a:off x="1378413" y="1276140"/>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10" name="椭圆 109"/>
              <p:cNvSpPr/>
              <p:nvPr/>
            </p:nvSpPr>
            <p:spPr>
              <a:xfrm rot="4460462">
                <a:off x="1393587" y="884145"/>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nvGrpSpPr>
              <p:cNvPr id="111" name="组合 11"/>
              <p:cNvGrpSpPr>
                <a:grpSpLocks/>
              </p:cNvGrpSpPr>
              <p:nvPr/>
            </p:nvGrpSpPr>
            <p:grpSpPr bwMode="auto">
              <a:xfrm rot="5441149">
                <a:off x="1224814" y="1132570"/>
                <a:ext cx="481266" cy="136527"/>
                <a:chOff x="4345372" y="2103010"/>
                <a:chExt cx="433994" cy="112935"/>
              </a:xfrm>
            </p:grpSpPr>
            <p:sp>
              <p:nvSpPr>
                <p:cNvPr id="112" name="椭圆 111"/>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13" name="椭圆 112"/>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14" name="矩形 113"/>
                <p:cNvSpPr/>
                <p:nvPr/>
              </p:nvSpPr>
              <p:spPr>
                <a:xfrm>
                  <a:off x="4363819" y="2145063"/>
                  <a:ext cx="360333" cy="718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grpSp>
        <p:grpSp>
          <p:nvGrpSpPr>
            <p:cNvPr id="102" name="组合 15"/>
            <p:cNvGrpSpPr>
              <a:grpSpLocks/>
            </p:cNvGrpSpPr>
            <p:nvPr>
              <p:custDataLst>
                <p:tags r:id="rId23"/>
              </p:custDataLst>
            </p:nvPr>
          </p:nvGrpSpPr>
          <p:grpSpPr bwMode="auto">
            <a:xfrm rot="5400000">
              <a:off x="1294974" y="2024857"/>
              <a:ext cx="79375" cy="349250"/>
              <a:chOff x="1378219" y="929859"/>
              <a:chExt cx="177416" cy="553851"/>
            </a:xfrm>
          </p:grpSpPr>
          <p:sp>
            <p:nvSpPr>
              <p:cNvPr id="103" name="椭圆 102"/>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04" name="椭圆 103"/>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nvGrpSpPr>
              <p:cNvPr id="105" name="组合 18"/>
              <p:cNvGrpSpPr>
                <a:grpSpLocks/>
              </p:cNvGrpSpPr>
              <p:nvPr/>
            </p:nvGrpSpPr>
            <p:grpSpPr bwMode="auto">
              <a:xfrm rot="5441149">
                <a:off x="1224814" y="1132570"/>
                <a:ext cx="481266" cy="136527"/>
                <a:chOff x="4345372" y="2103010"/>
                <a:chExt cx="433994" cy="112935"/>
              </a:xfrm>
            </p:grpSpPr>
            <p:sp>
              <p:nvSpPr>
                <p:cNvPr id="106" name="椭圆 105"/>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07" name="椭圆 106"/>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08" name="矩形 107"/>
                <p:cNvSpPr/>
                <p:nvPr/>
              </p:nvSpPr>
              <p:spPr>
                <a:xfrm>
                  <a:off x="4418308" y="2166499"/>
                  <a:ext cx="360965" cy="73379"/>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grpSp>
      </p:grpSp>
      <p:grpSp>
        <p:nvGrpSpPr>
          <p:cNvPr id="3" name="组合 2"/>
          <p:cNvGrpSpPr/>
          <p:nvPr/>
        </p:nvGrpSpPr>
        <p:grpSpPr>
          <a:xfrm>
            <a:off x="1116712" y="3353024"/>
            <a:ext cx="6600608" cy="573217"/>
            <a:chOff x="1067736" y="3353025"/>
            <a:chExt cx="6600608" cy="573217"/>
          </a:xfrm>
        </p:grpSpPr>
        <p:grpSp>
          <p:nvGrpSpPr>
            <p:cNvPr id="115" name="组合 114"/>
            <p:cNvGrpSpPr/>
            <p:nvPr/>
          </p:nvGrpSpPr>
          <p:grpSpPr>
            <a:xfrm>
              <a:off x="2171659" y="3353025"/>
              <a:ext cx="5496685" cy="573216"/>
              <a:chOff x="2141112" y="2624932"/>
              <a:chExt cx="4254500" cy="849312"/>
            </a:xfrm>
          </p:grpSpPr>
          <p:sp>
            <p:nvSpPr>
              <p:cNvPr id="117" name="任意多边形 116"/>
              <p:cNvSpPr/>
              <p:nvPr>
                <p:custDataLst>
                  <p:tags r:id="rId17"/>
                </p:custDataLst>
              </p:nvPr>
            </p:nvSpPr>
            <p:spPr>
              <a:xfrm>
                <a:off x="2385587" y="2624932"/>
                <a:ext cx="4010025" cy="849312"/>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1"/>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积极组织  </a:t>
                </a:r>
                <a:r>
                  <a:rPr lang="zh-CN" altLang="en-US" sz="2800" b="1" dirty="0" smtClean="0">
                    <a:solidFill>
                      <a:schemeClr val="tx1"/>
                    </a:solidFill>
                    <a:latin typeface="华文楷体" pitchFamily="2" charset="-122"/>
                    <a:ea typeface="华文楷体" pitchFamily="2" charset="-122"/>
                  </a:rPr>
                  <a:t>业余</a:t>
                </a:r>
                <a:r>
                  <a:rPr lang="zh-CN" altLang="en-US" sz="2800" b="1" dirty="0">
                    <a:solidFill>
                      <a:schemeClr val="tx1"/>
                    </a:solidFill>
                    <a:latin typeface="华文楷体" pitchFamily="2" charset="-122"/>
                    <a:ea typeface="华文楷体" pitchFamily="2" charset="-122"/>
                  </a:rPr>
                  <a:t>生活丰富多彩</a:t>
                </a:r>
              </a:p>
            </p:txBody>
          </p:sp>
          <p:grpSp>
            <p:nvGrpSpPr>
              <p:cNvPr id="118" name="组合 27"/>
              <p:cNvGrpSpPr>
                <a:grpSpLocks/>
              </p:cNvGrpSpPr>
              <p:nvPr>
                <p:custDataLst>
                  <p:tags r:id="rId18"/>
                </p:custDataLst>
              </p:nvPr>
            </p:nvGrpSpPr>
            <p:grpSpPr bwMode="auto">
              <a:xfrm rot="5400000">
                <a:off x="2284781" y="2676526"/>
                <a:ext cx="77787" cy="349250"/>
                <a:chOff x="1378219" y="929859"/>
                <a:chExt cx="177416" cy="553851"/>
              </a:xfrm>
            </p:grpSpPr>
            <p:sp>
              <p:nvSpPr>
                <p:cNvPr id="126" name="椭圆 125"/>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7" name="椭圆 126"/>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28" name="组合 30"/>
                <p:cNvGrpSpPr>
                  <a:grpSpLocks/>
                </p:cNvGrpSpPr>
                <p:nvPr/>
              </p:nvGrpSpPr>
              <p:grpSpPr bwMode="auto">
                <a:xfrm rot="5441149">
                  <a:off x="1224814" y="1132570"/>
                  <a:ext cx="481266" cy="136527"/>
                  <a:chOff x="4345372" y="2103010"/>
                  <a:chExt cx="433994" cy="112935"/>
                </a:xfrm>
              </p:grpSpPr>
              <p:sp>
                <p:nvSpPr>
                  <p:cNvPr id="129" name="椭圆 128"/>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30" name="椭圆 129"/>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31" name="矩形 130"/>
                  <p:cNvSpPr/>
                  <p:nvPr/>
                </p:nvSpPr>
                <p:spPr>
                  <a:xfrm>
                    <a:off x="4418308" y="2168164"/>
                    <a:ext cx="360966" cy="71883"/>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119" name="组合 34"/>
              <p:cNvGrpSpPr>
                <a:grpSpLocks/>
              </p:cNvGrpSpPr>
              <p:nvPr>
                <p:custDataLst>
                  <p:tags r:id="rId19"/>
                </p:custDataLst>
              </p:nvPr>
            </p:nvGrpSpPr>
            <p:grpSpPr bwMode="auto">
              <a:xfrm rot="5400000">
                <a:off x="2275256" y="3074988"/>
                <a:ext cx="79375" cy="347663"/>
                <a:chOff x="1378219" y="929859"/>
                <a:chExt cx="177416" cy="553851"/>
              </a:xfrm>
            </p:grpSpPr>
            <p:sp>
              <p:nvSpPr>
                <p:cNvPr id="120" name="椭圆 119"/>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1" name="椭圆 120"/>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22" name="组合 37"/>
                <p:cNvGrpSpPr>
                  <a:grpSpLocks/>
                </p:cNvGrpSpPr>
                <p:nvPr/>
              </p:nvGrpSpPr>
              <p:grpSpPr bwMode="auto">
                <a:xfrm rot="5441149">
                  <a:off x="1224814" y="1132570"/>
                  <a:ext cx="481266" cy="136527"/>
                  <a:chOff x="4345372" y="2103010"/>
                  <a:chExt cx="433994" cy="112935"/>
                </a:xfrm>
              </p:grpSpPr>
              <p:sp>
                <p:nvSpPr>
                  <p:cNvPr id="123" name="椭圆 122"/>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4" name="椭圆 123"/>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5" name="矩形 124"/>
                  <p:cNvSpPr/>
                  <p:nvPr/>
                </p:nvSpPr>
                <p:spPr>
                  <a:xfrm>
                    <a:off x="4363817" y="2143862"/>
                    <a:ext cx="360333" cy="733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sp>
          <p:nvSpPr>
            <p:cNvPr id="133" name="矩形 132"/>
            <p:cNvSpPr/>
            <p:nvPr>
              <p:custDataLst>
                <p:tags r:id="rId16"/>
              </p:custDataLst>
            </p:nvPr>
          </p:nvSpPr>
          <p:spPr>
            <a:xfrm>
              <a:off x="1067736" y="3353025"/>
              <a:ext cx="1215910" cy="573217"/>
            </a:xfrm>
            <a:prstGeom prst="rect">
              <a:avLst/>
            </a:prstGeom>
            <a:ln/>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三</a:t>
              </a:r>
              <a:endParaRPr lang="zh-CN" altLang="en-US" sz="3200" dirty="0">
                <a:solidFill>
                  <a:srgbClr val="FFFFFF"/>
                </a:solidFill>
                <a:latin typeface="Arial Black" panose="020B0A04020102020204" pitchFamily="34" charset="0"/>
                <a:ea typeface="华文行楷" panose="02010800040101010101" pitchFamily="2" charset="-122"/>
              </a:endParaRPr>
            </a:p>
          </p:txBody>
        </p:sp>
      </p:grpSp>
      <p:grpSp>
        <p:nvGrpSpPr>
          <p:cNvPr id="72" name="组合 71"/>
          <p:cNvGrpSpPr/>
          <p:nvPr/>
        </p:nvGrpSpPr>
        <p:grpSpPr>
          <a:xfrm>
            <a:off x="698692" y="2555133"/>
            <a:ext cx="6624736" cy="573216"/>
            <a:chOff x="1267987" y="2624932"/>
            <a:chExt cx="5127625" cy="849312"/>
          </a:xfrm>
        </p:grpSpPr>
        <p:sp>
          <p:nvSpPr>
            <p:cNvPr id="73" name="矩形 72"/>
            <p:cNvSpPr/>
            <p:nvPr>
              <p:custDataLst>
                <p:tags r:id="rId12"/>
              </p:custDataLst>
            </p:nvPr>
          </p:nvSpPr>
          <p:spPr>
            <a:xfrm>
              <a:off x="1267987" y="2624932"/>
              <a:ext cx="973138" cy="8493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二</a:t>
              </a:r>
              <a:endParaRPr lang="zh-CN" altLang="en-US" sz="3200" dirty="0">
                <a:solidFill>
                  <a:srgbClr val="FFFFFF"/>
                </a:solidFill>
                <a:latin typeface="Arial Black" panose="020B0A04020102020204" pitchFamily="34" charset="0"/>
                <a:ea typeface="华文行楷" panose="02010800040101010101" pitchFamily="2" charset="-122"/>
              </a:endParaRPr>
            </a:p>
          </p:txBody>
        </p:sp>
        <p:sp>
          <p:nvSpPr>
            <p:cNvPr id="74" name="任意多边形 73"/>
            <p:cNvSpPr/>
            <p:nvPr>
              <p:custDataLst>
                <p:tags r:id="rId13"/>
              </p:custDataLst>
            </p:nvPr>
          </p:nvSpPr>
          <p:spPr>
            <a:xfrm>
              <a:off x="2385587" y="2624932"/>
              <a:ext cx="4010025" cy="849312"/>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1"/>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smtClean="0">
                  <a:solidFill>
                    <a:schemeClr val="tx1"/>
                  </a:solidFill>
                  <a:latin typeface="华文楷体" pitchFamily="2" charset="-122"/>
                  <a:ea typeface="华文楷体" pitchFamily="2" charset="-122"/>
                </a:rPr>
                <a:t>关心职工  维护合法权益</a:t>
              </a:r>
              <a:endParaRPr lang="zh-CN" altLang="en-US" sz="2800" b="1" dirty="0">
                <a:solidFill>
                  <a:schemeClr val="tx1"/>
                </a:solidFill>
                <a:latin typeface="华文楷体" pitchFamily="2" charset="-122"/>
                <a:ea typeface="华文楷体" pitchFamily="2" charset="-122"/>
              </a:endParaRPr>
            </a:p>
          </p:txBody>
        </p:sp>
        <p:grpSp>
          <p:nvGrpSpPr>
            <p:cNvPr id="75" name="组合 27"/>
            <p:cNvGrpSpPr>
              <a:grpSpLocks/>
            </p:cNvGrpSpPr>
            <p:nvPr>
              <p:custDataLst>
                <p:tags r:id="rId14"/>
              </p:custDataLst>
            </p:nvPr>
          </p:nvGrpSpPr>
          <p:grpSpPr bwMode="auto">
            <a:xfrm rot="5400000">
              <a:off x="2284781" y="2676526"/>
              <a:ext cx="77787" cy="349250"/>
              <a:chOff x="1378219" y="929859"/>
              <a:chExt cx="177416" cy="553851"/>
            </a:xfrm>
          </p:grpSpPr>
          <p:sp>
            <p:nvSpPr>
              <p:cNvPr id="83" name="椭圆 82"/>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4" name="椭圆 83"/>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85" name="组合 30"/>
              <p:cNvGrpSpPr>
                <a:grpSpLocks/>
              </p:cNvGrpSpPr>
              <p:nvPr/>
            </p:nvGrpSpPr>
            <p:grpSpPr bwMode="auto">
              <a:xfrm rot="5441149">
                <a:off x="1224814" y="1132570"/>
                <a:ext cx="481266" cy="136527"/>
                <a:chOff x="4345372" y="2103010"/>
                <a:chExt cx="433994" cy="112935"/>
              </a:xfrm>
            </p:grpSpPr>
            <p:sp>
              <p:nvSpPr>
                <p:cNvPr id="86" name="椭圆 85"/>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7" name="椭圆 86"/>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8" name="矩形 87"/>
                <p:cNvSpPr/>
                <p:nvPr/>
              </p:nvSpPr>
              <p:spPr>
                <a:xfrm>
                  <a:off x="4418308" y="2168164"/>
                  <a:ext cx="360966" cy="71883"/>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76" name="组合 34"/>
            <p:cNvGrpSpPr>
              <a:grpSpLocks/>
            </p:cNvGrpSpPr>
            <p:nvPr>
              <p:custDataLst>
                <p:tags r:id="rId15"/>
              </p:custDataLst>
            </p:nvPr>
          </p:nvGrpSpPr>
          <p:grpSpPr bwMode="auto">
            <a:xfrm rot="5400000">
              <a:off x="2275256" y="3074988"/>
              <a:ext cx="79375" cy="347663"/>
              <a:chOff x="1378219" y="929859"/>
              <a:chExt cx="177416" cy="553851"/>
            </a:xfrm>
          </p:grpSpPr>
          <p:sp>
            <p:nvSpPr>
              <p:cNvPr id="77" name="椭圆 76"/>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78" name="椭圆 77"/>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79" name="组合 37"/>
              <p:cNvGrpSpPr>
                <a:grpSpLocks/>
              </p:cNvGrpSpPr>
              <p:nvPr/>
            </p:nvGrpSpPr>
            <p:grpSpPr bwMode="auto">
              <a:xfrm rot="5441149">
                <a:off x="1224814" y="1132570"/>
                <a:ext cx="481266" cy="136527"/>
                <a:chOff x="4345372" y="2103010"/>
                <a:chExt cx="433994" cy="112935"/>
              </a:xfrm>
            </p:grpSpPr>
            <p:sp>
              <p:nvSpPr>
                <p:cNvPr id="80" name="椭圆 79"/>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1" name="椭圆 80"/>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2" name="矩形 81"/>
                <p:cNvSpPr/>
                <p:nvPr/>
              </p:nvSpPr>
              <p:spPr>
                <a:xfrm>
                  <a:off x="4363817" y="2143862"/>
                  <a:ext cx="360333" cy="733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grpSp>
        <p:nvGrpSpPr>
          <p:cNvPr id="2" name="组合 1"/>
          <p:cNvGrpSpPr/>
          <p:nvPr/>
        </p:nvGrpSpPr>
        <p:grpSpPr>
          <a:xfrm>
            <a:off x="1766630" y="4104953"/>
            <a:ext cx="6506882" cy="573217"/>
            <a:chOff x="1766630" y="4104953"/>
            <a:chExt cx="6506882" cy="573217"/>
          </a:xfrm>
        </p:grpSpPr>
        <p:sp>
          <p:nvSpPr>
            <p:cNvPr id="134" name="任意多边形 133"/>
            <p:cNvSpPr/>
            <p:nvPr>
              <p:custDataLst>
                <p:tags r:id="rId8"/>
              </p:custDataLst>
            </p:nvPr>
          </p:nvSpPr>
          <p:spPr>
            <a:xfrm>
              <a:off x="3254905" y="4104953"/>
              <a:ext cx="5018607" cy="573217"/>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2"/>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搭建</a:t>
              </a:r>
              <a:r>
                <a:rPr lang="zh-CN" altLang="en-US" sz="2800" b="1" dirty="0" smtClean="0">
                  <a:solidFill>
                    <a:schemeClr val="tx1"/>
                  </a:solidFill>
                  <a:latin typeface="华文楷体" pitchFamily="2" charset="-122"/>
                  <a:ea typeface="华文楷体" pitchFamily="2" charset="-122"/>
                </a:rPr>
                <a:t>平台   </a:t>
              </a:r>
              <a:r>
                <a:rPr lang="zh-CN" altLang="en-US" sz="2800" b="1" dirty="0">
                  <a:solidFill>
                    <a:schemeClr val="tx1"/>
                  </a:solidFill>
                  <a:latin typeface="华文楷体" pitchFamily="2" charset="-122"/>
                  <a:ea typeface="华文楷体" pitchFamily="2" charset="-122"/>
                </a:rPr>
                <a:t>提升业务水平</a:t>
              </a:r>
            </a:p>
          </p:txBody>
        </p:sp>
        <p:grpSp>
          <p:nvGrpSpPr>
            <p:cNvPr id="135" name="组合 46"/>
            <p:cNvGrpSpPr>
              <a:grpSpLocks/>
            </p:cNvGrpSpPr>
            <p:nvPr>
              <p:custDataLst>
                <p:tags r:id="rId9"/>
              </p:custDataLst>
            </p:nvPr>
          </p:nvGrpSpPr>
          <p:grpSpPr bwMode="auto">
            <a:xfrm rot="5400000">
              <a:off x="3150177" y="4040080"/>
              <a:ext cx="52501" cy="435104"/>
              <a:chOff x="1378219" y="929859"/>
              <a:chExt cx="177416" cy="553851"/>
            </a:xfrm>
          </p:grpSpPr>
          <p:sp>
            <p:nvSpPr>
              <p:cNvPr id="143" name="椭圆 142"/>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4" name="椭圆 143"/>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45" name="组合 49"/>
              <p:cNvGrpSpPr>
                <a:grpSpLocks/>
              </p:cNvGrpSpPr>
              <p:nvPr/>
            </p:nvGrpSpPr>
            <p:grpSpPr bwMode="auto">
              <a:xfrm rot="5441149">
                <a:off x="1224814" y="1132570"/>
                <a:ext cx="481266" cy="136527"/>
                <a:chOff x="4345372" y="2103010"/>
                <a:chExt cx="433994" cy="112935"/>
              </a:xfrm>
            </p:grpSpPr>
            <p:sp>
              <p:nvSpPr>
                <p:cNvPr id="146" name="椭圆 145"/>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7" name="椭圆 146"/>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8" name="矩形 147"/>
                <p:cNvSpPr/>
                <p:nvPr/>
              </p:nvSpPr>
              <p:spPr>
                <a:xfrm>
                  <a:off x="4363817" y="2145065"/>
                  <a:ext cx="360334" cy="718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136" name="组合 53"/>
            <p:cNvGrpSpPr>
              <a:grpSpLocks/>
            </p:cNvGrpSpPr>
            <p:nvPr>
              <p:custDataLst>
                <p:tags r:id="rId10"/>
              </p:custDataLst>
            </p:nvPr>
          </p:nvGrpSpPr>
          <p:grpSpPr bwMode="auto">
            <a:xfrm rot="5400000">
              <a:off x="3139708" y="4308473"/>
              <a:ext cx="53572" cy="435106"/>
              <a:chOff x="1378219" y="929859"/>
              <a:chExt cx="177416" cy="553851"/>
            </a:xfrm>
          </p:grpSpPr>
          <p:sp>
            <p:nvSpPr>
              <p:cNvPr id="137" name="椭圆 136"/>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38" name="椭圆 137"/>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39" name="组合 56"/>
              <p:cNvGrpSpPr>
                <a:grpSpLocks/>
              </p:cNvGrpSpPr>
              <p:nvPr/>
            </p:nvGrpSpPr>
            <p:grpSpPr bwMode="auto">
              <a:xfrm rot="5441149">
                <a:off x="1224814" y="1132570"/>
                <a:ext cx="481266" cy="136527"/>
                <a:chOff x="4345372" y="2103010"/>
                <a:chExt cx="433994" cy="112935"/>
              </a:xfrm>
            </p:grpSpPr>
            <p:sp>
              <p:nvSpPr>
                <p:cNvPr id="140" name="椭圆 139"/>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1" name="椭圆 140"/>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2" name="矩形 141"/>
                <p:cNvSpPr/>
                <p:nvPr/>
              </p:nvSpPr>
              <p:spPr>
                <a:xfrm>
                  <a:off x="4363817" y="2143862"/>
                  <a:ext cx="360333" cy="73379"/>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sp>
          <p:nvSpPr>
            <p:cNvPr id="89" name="矩形 88"/>
            <p:cNvSpPr/>
            <p:nvPr>
              <p:custDataLst>
                <p:tags r:id="rId11"/>
              </p:custDataLst>
            </p:nvPr>
          </p:nvSpPr>
          <p:spPr>
            <a:xfrm>
              <a:off x="1766630" y="4104953"/>
              <a:ext cx="1257265" cy="5732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四</a:t>
              </a:r>
              <a:endParaRPr lang="zh-CN" altLang="en-US" sz="3200" dirty="0">
                <a:solidFill>
                  <a:srgbClr val="FFFFFF"/>
                </a:solidFill>
                <a:latin typeface="Arial Black" panose="020B0A04020102020204" pitchFamily="34" charset="0"/>
                <a:ea typeface="华文行楷" panose="02010800040101010101" pitchFamily="2" charset="-122"/>
              </a:endParaRPr>
            </a:p>
          </p:txBody>
        </p:sp>
      </p:grpSp>
      <p:grpSp>
        <p:nvGrpSpPr>
          <p:cNvPr id="4" name="组合 3"/>
          <p:cNvGrpSpPr/>
          <p:nvPr/>
        </p:nvGrpSpPr>
        <p:grpSpPr>
          <a:xfrm>
            <a:off x="2507636" y="4863174"/>
            <a:ext cx="6479762" cy="573217"/>
            <a:chOff x="2507636" y="4863174"/>
            <a:chExt cx="6479762" cy="573217"/>
          </a:xfrm>
        </p:grpSpPr>
        <p:grpSp>
          <p:nvGrpSpPr>
            <p:cNvPr id="149" name="组合 148"/>
            <p:cNvGrpSpPr/>
            <p:nvPr/>
          </p:nvGrpSpPr>
          <p:grpSpPr>
            <a:xfrm>
              <a:off x="3578421" y="4863174"/>
              <a:ext cx="5408977" cy="573216"/>
              <a:chOff x="4101675" y="4742006"/>
              <a:chExt cx="4230747" cy="849312"/>
            </a:xfrm>
          </p:grpSpPr>
          <p:sp>
            <p:nvSpPr>
              <p:cNvPr id="151" name="任意多边形 150"/>
              <p:cNvSpPr/>
              <p:nvPr>
                <p:custDataLst>
                  <p:tags r:id="rId5"/>
                </p:custDataLst>
              </p:nvPr>
            </p:nvSpPr>
            <p:spPr>
              <a:xfrm>
                <a:off x="4322397" y="4742006"/>
                <a:ext cx="4010025" cy="849312"/>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2"/>
                      <a:pt x="3763537" y="53464"/>
                      <a:pt x="3529010" y="53464"/>
                    </a:cubicBezTo>
                    <a:close/>
                    <a:moveTo>
                      <a:pt x="0" y="0"/>
                    </a:moveTo>
                    <a:lnTo>
                      <a:pt x="3559442" y="0"/>
                    </a:lnTo>
                    <a:cubicBezTo>
                      <a:pt x="3808235" y="0"/>
                      <a:pt x="4009922" y="174185"/>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依托品牌优势  建设特色小家</a:t>
                </a:r>
              </a:p>
            </p:txBody>
          </p:sp>
          <p:grpSp>
            <p:nvGrpSpPr>
              <p:cNvPr id="152" name="组合 65"/>
              <p:cNvGrpSpPr>
                <a:grpSpLocks/>
              </p:cNvGrpSpPr>
              <p:nvPr>
                <p:custDataLst>
                  <p:tags r:id="rId6"/>
                </p:custDataLst>
              </p:nvPr>
            </p:nvGrpSpPr>
            <p:grpSpPr bwMode="auto">
              <a:xfrm rot="5400000">
                <a:off x="4246137" y="4775995"/>
                <a:ext cx="77787" cy="347662"/>
                <a:chOff x="1378219" y="929859"/>
                <a:chExt cx="177416" cy="553851"/>
              </a:xfrm>
            </p:grpSpPr>
            <p:sp>
              <p:nvSpPr>
                <p:cNvPr id="160" name="椭圆 159"/>
                <p:cNvSpPr/>
                <p:nvPr/>
              </p:nvSpPr>
              <p:spPr>
                <a:xfrm rot="4460462">
                  <a:off x="1378411" y="1276138"/>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61" name="椭圆 160"/>
                <p:cNvSpPr/>
                <p:nvPr/>
              </p:nvSpPr>
              <p:spPr>
                <a:xfrm rot="4460462">
                  <a:off x="1393585" y="884143"/>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62" name="组合 68"/>
                <p:cNvGrpSpPr>
                  <a:grpSpLocks/>
                </p:cNvGrpSpPr>
                <p:nvPr/>
              </p:nvGrpSpPr>
              <p:grpSpPr bwMode="auto">
                <a:xfrm rot="5441149">
                  <a:off x="1224814" y="1132570"/>
                  <a:ext cx="481266" cy="136527"/>
                  <a:chOff x="4345372" y="2103010"/>
                  <a:chExt cx="433994" cy="112935"/>
                </a:xfrm>
              </p:grpSpPr>
              <p:sp>
                <p:nvSpPr>
                  <p:cNvPr id="163" name="椭圆 162"/>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64" name="椭圆 163"/>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65" name="矩形 164"/>
                  <p:cNvSpPr/>
                  <p:nvPr/>
                </p:nvSpPr>
                <p:spPr>
                  <a:xfrm>
                    <a:off x="4363816" y="2145066"/>
                    <a:ext cx="360334" cy="71883"/>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153" name="组合 72"/>
              <p:cNvGrpSpPr>
                <a:grpSpLocks/>
              </p:cNvGrpSpPr>
              <p:nvPr>
                <p:custDataLst>
                  <p:tags r:id="rId7"/>
                </p:custDataLst>
              </p:nvPr>
            </p:nvGrpSpPr>
            <p:grpSpPr bwMode="auto">
              <a:xfrm rot="5400000">
                <a:off x="4236612" y="5172870"/>
                <a:ext cx="79375" cy="349250"/>
                <a:chOff x="1378219" y="929859"/>
                <a:chExt cx="177416" cy="553851"/>
              </a:xfrm>
            </p:grpSpPr>
            <p:sp>
              <p:nvSpPr>
                <p:cNvPr id="154" name="椭圆 153"/>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55" name="椭圆 154"/>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56" name="组合 75"/>
                <p:cNvGrpSpPr>
                  <a:grpSpLocks/>
                </p:cNvGrpSpPr>
                <p:nvPr/>
              </p:nvGrpSpPr>
              <p:grpSpPr bwMode="auto">
                <a:xfrm rot="5441149">
                  <a:off x="1224814" y="1132570"/>
                  <a:ext cx="481266" cy="136527"/>
                  <a:chOff x="4345372" y="2103010"/>
                  <a:chExt cx="433994" cy="112935"/>
                </a:xfrm>
              </p:grpSpPr>
              <p:sp>
                <p:nvSpPr>
                  <p:cNvPr id="157" name="椭圆 156"/>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58" name="椭圆 157"/>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59" name="矩形 158"/>
                  <p:cNvSpPr/>
                  <p:nvPr/>
                </p:nvSpPr>
                <p:spPr>
                  <a:xfrm>
                    <a:off x="4418308" y="2166499"/>
                    <a:ext cx="360966" cy="733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sp>
          <p:nvSpPr>
            <p:cNvPr id="90" name="矩形 89"/>
            <p:cNvSpPr/>
            <p:nvPr>
              <p:custDataLst>
                <p:tags r:id="rId4"/>
              </p:custDataLst>
            </p:nvPr>
          </p:nvSpPr>
          <p:spPr>
            <a:xfrm>
              <a:off x="2507636" y="4863175"/>
              <a:ext cx="1215910" cy="573216"/>
            </a:xfrm>
            <a:prstGeom prst="rect">
              <a:avLst/>
            </a:prstGeom>
            <a:ln/>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五</a:t>
              </a:r>
              <a:endParaRPr lang="zh-CN" altLang="en-US" sz="3200" dirty="0">
                <a:solidFill>
                  <a:srgbClr val="FFFFFF"/>
                </a:solidFill>
                <a:latin typeface="Arial Black" panose="020B0A04020102020204" pitchFamily="34" charset="0"/>
                <a:ea typeface="华文行楷" panose="02010800040101010101" pitchFamily="2" charset="-122"/>
              </a:endParaRPr>
            </a:p>
          </p:txBody>
        </p:sp>
      </p:grpSp>
    </p:spTree>
    <p:custDataLst>
      <p:tags r:id="rId1"/>
    </p:custDataLst>
    <p:extLst>
      <p:ext uri="{BB962C8B-B14F-4D97-AF65-F5344CB8AC3E}">
        <p14:creationId xmlns:p14="http://schemas.microsoft.com/office/powerpoint/2010/main" val="20055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anim calcmode="lin" valueType="num">
                                      <p:cBhvr>
                                        <p:cTn id="8" dur="500" fill="hold"/>
                                        <p:tgtEl>
                                          <p:spTgt spid="69"/>
                                        </p:tgtEl>
                                        <p:attrNameLst>
                                          <p:attrName>ppt_x</p:attrName>
                                        </p:attrNameLst>
                                      </p:cBhvr>
                                      <p:tavLst>
                                        <p:tav tm="0">
                                          <p:val>
                                            <p:strVal val="#ppt_x"/>
                                          </p:val>
                                        </p:tav>
                                        <p:tav tm="100000">
                                          <p:val>
                                            <p:strVal val="#ppt_x"/>
                                          </p:val>
                                        </p:tav>
                                      </p:tavLst>
                                    </p:anim>
                                    <p:anim calcmode="lin" valueType="num">
                                      <p:cBhvr>
                                        <p:cTn id="9" dur="500" fill="hold"/>
                                        <p:tgtEl>
                                          <p:spTgt spid="6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8"/>
                                        </p:tgtEl>
                                        <p:attrNameLst>
                                          <p:attrName>style.visibility</p:attrName>
                                        </p:attrNameLst>
                                      </p:cBhvr>
                                      <p:to>
                                        <p:strVal val="visible"/>
                                      </p:to>
                                    </p:set>
                                    <p:animEffect transition="in" filter="fade">
                                      <p:cBhvr>
                                        <p:cTn id="13" dur="250"/>
                                        <p:tgtEl>
                                          <p:spTgt spid="98"/>
                                        </p:tgtEl>
                                      </p:cBhvr>
                                    </p:animEffect>
                                    <p:anim calcmode="lin" valueType="num">
                                      <p:cBhvr>
                                        <p:cTn id="14" dur="250" fill="hold"/>
                                        <p:tgtEl>
                                          <p:spTgt spid="98"/>
                                        </p:tgtEl>
                                        <p:attrNameLst>
                                          <p:attrName>ppt_x</p:attrName>
                                        </p:attrNameLst>
                                      </p:cBhvr>
                                      <p:tavLst>
                                        <p:tav tm="0">
                                          <p:val>
                                            <p:strVal val="#ppt_x"/>
                                          </p:val>
                                        </p:tav>
                                        <p:tav tm="100000">
                                          <p:val>
                                            <p:strVal val="#ppt_x"/>
                                          </p:val>
                                        </p:tav>
                                      </p:tavLst>
                                    </p:anim>
                                    <p:anim calcmode="lin" valueType="num">
                                      <p:cBhvr>
                                        <p:cTn id="15" dur="250" fill="hold"/>
                                        <p:tgtEl>
                                          <p:spTgt spid="98"/>
                                        </p:tgtEl>
                                        <p:attrNameLst>
                                          <p:attrName>ppt_y</p:attrName>
                                        </p:attrNameLst>
                                      </p:cBhvr>
                                      <p:tavLst>
                                        <p:tav tm="0">
                                          <p:val>
                                            <p:strVal val="#ppt_y+.1"/>
                                          </p:val>
                                        </p:tav>
                                        <p:tav tm="100000">
                                          <p:val>
                                            <p:strVal val="#ppt_y"/>
                                          </p:val>
                                        </p:tav>
                                      </p:tavLst>
                                    </p:anim>
                                  </p:childTnLst>
                                </p:cTn>
                              </p:par>
                            </p:childTnLst>
                          </p:cTn>
                        </p:par>
                        <p:par>
                          <p:cTn id="16" fill="hold">
                            <p:stCondLst>
                              <p:cond delay="750"/>
                            </p:stCondLst>
                            <p:childTnLst>
                              <p:par>
                                <p:cTn id="17" presetID="42" presetClass="entr" presetSubtype="0"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250"/>
                                        <p:tgtEl>
                                          <p:spTgt spid="72"/>
                                        </p:tgtEl>
                                      </p:cBhvr>
                                    </p:animEffect>
                                    <p:anim calcmode="lin" valueType="num">
                                      <p:cBhvr>
                                        <p:cTn id="20" dur="250" fill="hold"/>
                                        <p:tgtEl>
                                          <p:spTgt spid="72"/>
                                        </p:tgtEl>
                                        <p:attrNameLst>
                                          <p:attrName>ppt_x</p:attrName>
                                        </p:attrNameLst>
                                      </p:cBhvr>
                                      <p:tavLst>
                                        <p:tav tm="0">
                                          <p:val>
                                            <p:strVal val="#ppt_x"/>
                                          </p:val>
                                        </p:tav>
                                        <p:tav tm="100000">
                                          <p:val>
                                            <p:strVal val="#ppt_x"/>
                                          </p:val>
                                        </p:tav>
                                      </p:tavLst>
                                    </p:anim>
                                    <p:anim calcmode="lin" valueType="num">
                                      <p:cBhvr>
                                        <p:cTn id="21" dur="250" fill="hold"/>
                                        <p:tgtEl>
                                          <p:spTgt spid="7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anim calcmode="lin" valueType="num">
                                      <p:cBhvr>
                                        <p:cTn id="26" dur="250" fill="hold"/>
                                        <p:tgtEl>
                                          <p:spTgt spid="3"/>
                                        </p:tgtEl>
                                        <p:attrNameLst>
                                          <p:attrName>ppt_x</p:attrName>
                                        </p:attrNameLst>
                                      </p:cBhvr>
                                      <p:tavLst>
                                        <p:tav tm="0">
                                          <p:val>
                                            <p:strVal val="#ppt_x"/>
                                          </p:val>
                                        </p:tav>
                                        <p:tav tm="100000">
                                          <p:val>
                                            <p:strVal val="#ppt_x"/>
                                          </p:val>
                                        </p:tav>
                                      </p:tavLst>
                                    </p:anim>
                                    <p:anim calcmode="lin" valueType="num">
                                      <p:cBhvr>
                                        <p:cTn id="27" dur="25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1250"/>
                            </p:stCondLst>
                            <p:childTnLst>
                              <p:par>
                                <p:cTn id="29" presetID="42"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50"/>
                                        <p:tgtEl>
                                          <p:spTgt spid="2"/>
                                        </p:tgtEl>
                                      </p:cBhvr>
                                    </p:animEffect>
                                    <p:anim calcmode="lin" valueType="num">
                                      <p:cBhvr>
                                        <p:cTn id="32" dur="250" fill="hold"/>
                                        <p:tgtEl>
                                          <p:spTgt spid="2"/>
                                        </p:tgtEl>
                                        <p:attrNameLst>
                                          <p:attrName>ppt_x</p:attrName>
                                        </p:attrNameLst>
                                      </p:cBhvr>
                                      <p:tavLst>
                                        <p:tav tm="0">
                                          <p:val>
                                            <p:strVal val="#ppt_x"/>
                                          </p:val>
                                        </p:tav>
                                        <p:tav tm="100000">
                                          <p:val>
                                            <p:strVal val="#ppt_x"/>
                                          </p:val>
                                        </p:tav>
                                      </p:tavLst>
                                    </p:anim>
                                    <p:anim calcmode="lin" valueType="num">
                                      <p:cBhvr>
                                        <p:cTn id="33" dur="250" fill="hold"/>
                                        <p:tgtEl>
                                          <p:spTgt spid="2"/>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50"/>
                                        <p:tgtEl>
                                          <p:spTgt spid="4"/>
                                        </p:tgtEl>
                                      </p:cBhvr>
                                    </p:animEffect>
                                    <p:anim calcmode="lin" valueType="num">
                                      <p:cBhvr>
                                        <p:cTn id="38" dur="250" fill="hold"/>
                                        <p:tgtEl>
                                          <p:spTgt spid="4"/>
                                        </p:tgtEl>
                                        <p:attrNameLst>
                                          <p:attrName>ppt_x</p:attrName>
                                        </p:attrNameLst>
                                      </p:cBhvr>
                                      <p:tavLst>
                                        <p:tav tm="0">
                                          <p:val>
                                            <p:strVal val="#ppt_x"/>
                                          </p:val>
                                        </p:tav>
                                        <p:tav tm="100000">
                                          <p:val>
                                            <p:strVal val="#ppt_x"/>
                                          </p:val>
                                        </p:tav>
                                      </p:tavLst>
                                    </p:anim>
                                    <p:anim calcmode="lin" valueType="num">
                                      <p:cBhvr>
                                        <p:cTn id="3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a:grpSpLocks/>
          </p:cNvGrpSpPr>
          <p:nvPr/>
        </p:nvGrpSpPr>
        <p:grpSpPr bwMode="auto">
          <a:xfrm>
            <a:off x="582760" y="938158"/>
            <a:ext cx="7560469" cy="103187"/>
            <a:chOff x="6618518" y="1126210"/>
            <a:chExt cx="10080625" cy="103239"/>
          </a:xfrm>
        </p:grpSpPr>
        <p:sp>
          <p:nvSpPr>
            <p:cNvPr id="37" name="矩形 36"/>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38" name="直接连接符 37"/>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39" name="TextBox 38"/>
          <p:cNvSpPr txBox="1"/>
          <p:nvPr/>
        </p:nvSpPr>
        <p:spPr>
          <a:xfrm>
            <a:off x="830921" y="291827"/>
            <a:ext cx="6624736" cy="646331"/>
          </a:xfrm>
          <a:prstGeom prst="rect">
            <a:avLst/>
          </a:prstGeom>
          <a:noFill/>
        </p:spPr>
        <p:txBody>
          <a:bodyPr wrap="square" rtlCol="0">
            <a:spAutoFit/>
          </a:bodyPr>
          <a:lstStyle/>
          <a:p>
            <a:pPr algn="ctr" eaLnBrk="1" fontAlgn="auto" hangingPunct="1">
              <a:spcBef>
                <a:spcPts val="0"/>
              </a:spcBef>
              <a:spcAft>
                <a:spcPts val="0"/>
              </a:spcAft>
              <a:defRPr/>
            </a:pPr>
            <a:r>
              <a:rPr lang="zh-CN" altLang="en-US" sz="3600" b="1" dirty="0" smtClean="0">
                <a:latin typeface="华文楷体" pitchFamily="2" charset="-122"/>
                <a:ea typeface="华文楷体" pitchFamily="2" charset="-122"/>
              </a:rPr>
              <a:t>四、</a:t>
            </a:r>
            <a:r>
              <a:rPr lang="zh-CN" altLang="en-US" sz="3600" b="1" dirty="0">
                <a:latin typeface="华文楷体" pitchFamily="2" charset="-122"/>
                <a:ea typeface="华文楷体" pitchFamily="2" charset="-122"/>
              </a:rPr>
              <a:t>搭建平台   提升业务水平</a:t>
            </a:r>
          </a:p>
        </p:txBody>
      </p:sp>
      <p:sp>
        <p:nvSpPr>
          <p:cNvPr id="3" name="内容占位符 2"/>
          <p:cNvSpPr>
            <a:spLocks noGrp="1"/>
          </p:cNvSpPr>
          <p:nvPr>
            <p:ph idx="1"/>
          </p:nvPr>
        </p:nvSpPr>
        <p:spPr>
          <a:xfrm>
            <a:off x="395536" y="1700808"/>
            <a:ext cx="8064896" cy="4992688"/>
          </a:xfrm>
        </p:spPr>
        <p:txBody>
          <a:bodyPr/>
          <a:lstStyle/>
          <a:p>
            <a:pPr>
              <a:lnSpc>
                <a:spcPts val="5000"/>
              </a:lnSpc>
            </a:pPr>
            <a:r>
              <a:rPr lang="zh-CN" altLang="en-US" sz="3200" b="1" dirty="0">
                <a:solidFill>
                  <a:schemeClr val="tx1"/>
                </a:solidFill>
                <a:latin typeface="华文楷体" pitchFamily="2" charset="-122"/>
                <a:ea typeface="华文楷体" pitchFamily="2" charset="-122"/>
              </a:rPr>
              <a:t>随着社会的发展，人们对服务质量的要求也在不断提高。为了更好地服务于广大师生，为了能让后勤职工有更好的发展空间，后勤中心积极搭建平台，创造条件，提升职工的业务水平。</a:t>
            </a:r>
          </a:p>
          <a:p>
            <a:pPr marL="0" indent="0">
              <a:lnSpc>
                <a:spcPts val="5000"/>
              </a:lnSpc>
              <a:buNone/>
            </a:pPr>
            <a:endParaRPr lang="zh-CN" altLang="en-US" dirty="0">
              <a:solidFill>
                <a:schemeClr val="tx1"/>
              </a:solidFill>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0011" y="4437112"/>
            <a:ext cx="1456505" cy="22175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p:cNvPicPr>
          <p:nvPr>
            <p:ph idx="1"/>
          </p:nvPr>
        </p:nvPicPr>
        <p:blipFill>
          <a:blip r:embed="rId2" cstate="print">
            <a:extLst/>
          </a:blip>
          <a:stretch>
            <a:fillRect/>
          </a:stretch>
        </p:blipFill>
        <p:spPr>
          <a:xfrm>
            <a:off x="3779912" y="1974751"/>
            <a:ext cx="4641369" cy="3620733"/>
          </a:xfrm>
          <a:prstGeom prst="roundRect">
            <a:avLst>
              <a:gd name="adj" fmla="val 13514"/>
            </a:avLst>
          </a:prstGeom>
          <a:solidFill>
            <a:srgbClr val="FFFFFF">
              <a:shade val="85000"/>
            </a:srgbClr>
          </a:solidFill>
          <a:ln>
            <a:noFill/>
          </a:ln>
          <a:effectLst>
            <a:reflection blurRad="12700" stA="38000" endPos="28000" dist="5000" dir="5400000" sy="-100000" algn="bl" rotWithShape="0"/>
          </a:effectLst>
        </p:spPr>
      </p:pic>
      <p:sp>
        <p:nvSpPr>
          <p:cNvPr id="40963" name="TextBox 5"/>
          <p:cNvSpPr txBox="1">
            <a:spLocks noChangeArrowheads="1"/>
          </p:cNvSpPr>
          <p:nvPr/>
        </p:nvSpPr>
        <p:spPr bwMode="auto">
          <a:xfrm>
            <a:off x="448774" y="1772816"/>
            <a:ext cx="3025516" cy="4042132"/>
          </a:xfrm>
          <a:prstGeom prst="rect">
            <a:avLst/>
          </a:prstGeom>
          <a:noFill/>
          <a:ln w="9525">
            <a:noFill/>
            <a:miter lim="800000"/>
            <a:headEnd/>
            <a:tailEnd/>
          </a:ln>
        </p:spPr>
        <p:txBody>
          <a:bodyPr wrap="square">
            <a:spAutoFit/>
          </a:bodyPr>
          <a:lstStyle/>
          <a:p>
            <a:pPr>
              <a:lnSpc>
                <a:spcPts val="4400"/>
              </a:lnSpc>
            </a:pPr>
            <a:r>
              <a:rPr lang="zh-CN" altLang="en-US" sz="2400" b="1" dirty="0" smtClean="0">
                <a:latin typeface="华文楷体"/>
                <a:ea typeface="华文楷体"/>
                <a:cs typeface="华文楷体"/>
              </a:rPr>
              <a:t>    现在人们越来越注重礼仪，特别是我们从事服务工作的人员更应该学礼仪、懂礼仪。我们</a:t>
            </a:r>
            <a:r>
              <a:rPr lang="zh-CN" altLang="en-US" sz="2400" b="1" dirty="0">
                <a:latin typeface="华文楷体"/>
                <a:ea typeface="华文楷体"/>
                <a:cs typeface="华文楷体"/>
              </a:rPr>
              <a:t>举办</a:t>
            </a:r>
            <a:r>
              <a:rPr lang="zh-CN" altLang="en-US" sz="2400" b="1" dirty="0" smtClean="0">
                <a:latin typeface="华文楷体"/>
                <a:ea typeface="华文楷体"/>
                <a:cs typeface="华文楷体"/>
              </a:rPr>
              <a:t>了“服务礼仪</a:t>
            </a:r>
            <a:r>
              <a:rPr lang="en-US" altLang="zh-CN" sz="2400" b="1" dirty="0" smtClean="0">
                <a:latin typeface="华文楷体"/>
                <a:ea typeface="华文楷体"/>
                <a:cs typeface="华文楷体"/>
              </a:rPr>
              <a:t>——</a:t>
            </a:r>
            <a:r>
              <a:rPr lang="zh-CN" altLang="en-US" sz="2400" b="1" dirty="0" smtClean="0">
                <a:latin typeface="华文楷体"/>
                <a:ea typeface="华文楷体"/>
                <a:cs typeface="华文楷体"/>
              </a:rPr>
              <a:t>从点滴做起”的讲座。</a:t>
            </a:r>
            <a:endParaRPr lang="zh-CN" altLang="en-US" sz="2400" b="1" dirty="0">
              <a:latin typeface="华文楷体"/>
              <a:ea typeface="华文楷体"/>
              <a:cs typeface="华文楷体"/>
            </a:endParaRPr>
          </a:p>
        </p:txBody>
      </p:sp>
      <p:sp>
        <p:nvSpPr>
          <p:cNvPr id="5" name="标题 1"/>
          <p:cNvSpPr txBox="1">
            <a:spLocks/>
          </p:cNvSpPr>
          <p:nvPr/>
        </p:nvSpPr>
        <p:spPr bwMode="auto">
          <a:xfrm>
            <a:off x="830920" y="906309"/>
            <a:ext cx="7834377" cy="601525"/>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algn="l" defTabSz="685800" rtl="0" fontAlgn="base">
              <a:lnSpc>
                <a:spcPct val="90000"/>
              </a:lnSpc>
              <a:spcBef>
                <a:spcPct val="0"/>
              </a:spcBef>
              <a:spcAft>
                <a:spcPct val="0"/>
              </a:spcAft>
              <a:defRPr sz="3200" b="1" kern="120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atin typeface="+mj-lt"/>
                <a:ea typeface="+mj-ea"/>
                <a:cs typeface="+mj-cs"/>
              </a:defRPr>
            </a:lvl1pPr>
            <a:lvl2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2pPr>
            <a:lvl3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3pPr>
            <a:lvl4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4pPr>
            <a:lvl5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5pPr>
            <a:lvl6pPr marL="4572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6pPr>
            <a:lvl7pPr marL="9144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7pPr>
            <a:lvl8pPr marL="13716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8pPr>
            <a:lvl9pPr marL="18288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9pPr>
          </a:lstStyle>
          <a:p>
            <a:pPr fontAlgn="auto">
              <a:spcAft>
                <a:spcPts val="0"/>
              </a:spcAft>
              <a:defRPr/>
            </a:pPr>
            <a:r>
              <a:rPr lang="en-US" altLang="zh-CN" sz="2800" dirty="0" smtClean="0">
                <a:solidFill>
                  <a:schemeClr val="tx1"/>
                </a:solidFill>
                <a:latin typeface="华文隶书"/>
                <a:ea typeface="华文隶书"/>
                <a:cs typeface="华文隶书"/>
              </a:rPr>
              <a:t>1</a:t>
            </a:r>
            <a:r>
              <a:rPr lang="zh-CN" altLang="en-US" sz="2800" dirty="0" smtClean="0">
                <a:solidFill>
                  <a:schemeClr val="tx1"/>
                </a:solidFill>
                <a:latin typeface="华文隶书"/>
                <a:ea typeface="华文隶书"/>
                <a:cs typeface="华文隶书"/>
              </a:rPr>
              <a:t>、服务礼仪培训</a:t>
            </a:r>
            <a:endParaRPr lang="zh-CN" altLang="en-US" sz="2800" dirty="0">
              <a:latin typeface="华文隶书" pitchFamily="2" charset="-122"/>
              <a:ea typeface="华文隶书" pitchFamily="2" charset="-122"/>
            </a:endParaRPr>
          </a:p>
        </p:txBody>
      </p:sp>
      <p:grpSp>
        <p:nvGrpSpPr>
          <p:cNvPr id="6" name="组合 5"/>
          <p:cNvGrpSpPr>
            <a:grpSpLocks/>
          </p:cNvGrpSpPr>
          <p:nvPr/>
        </p:nvGrpSpPr>
        <p:grpSpPr bwMode="auto">
          <a:xfrm>
            <a:off x="582760" y="834971"/>
            <a:ext cx="7560469" cy="103187"/>
            <a:chOff x="6618518" y="1126210"/>
            <a:chExt cx="10080625" cy="103239"/>
          </a:xfrm>
        </p:grpSpPr>
        <p:sp>
          <p:nvSpPr>
            <p:cNvPr id="7" name="矩形 6"/>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8" name="直接连接符 7"/>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9" name="TextBox 8"/>
          <p:cNvSpPr txBox="1"/>
          <p:nvPr/>
        </p:nvSpPr>
        <p:spPr>
          <a:xfrm>
            <a:off x="830921" y="188640"/>
            <a:ext cx="6624736" cy="646331"/>
          </a:xfrm>
          <a:prstGeom prst="rect">
            <a:avLst/>
          </a:prstGeom>
          <a:noFill/>
        </p:spPr>
        <p:txBody>
          <a:bodyPr wrap="square" rtlCol="0">
            <a:spAutoFit/>
          </a:bodyPr>
          <a:lstStyle/>
          <a:p>
            <a:pPr algn="ctr" eaLnBrk="1" fontAlgn="auto" hangingPunct="1">
              <a:spcBef>
                <a:spcPts val="0"/>
              </a:spcBef>
              <a:spcAft>
                <a:spcPts val="0"/>
              </a:spcAft>
              <a:defRPr/>
            </a:pPr>
            <a:r>
              <a:rPr lang="zh-CN" altLang="en-US" sz="3600" b="1" dirty="0" smtClean="0">
                <a:latin typeface="华文楷体" pitchFamily="2" charset="-122"/>
                <a:ea typeface="华文楷体" pitchFamily="2" charset="-122"/>
              </a:rPr>
              <a:t>四、</a:t>
            </a:r>
            <a:r>
              <a:rPr lang="zh-CN" altLang="en-US" sz="3600" b="1" dirty="0">
                <a:latin typeface="华文楷体" pitchFamily="2" charset="-122"/>
                <a:ea typeface="华文楷体" pitchFamily="2" charset="-122"/>
              </a:rPr>
              <a:t>搭建平台   提升业务水平</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6" presetClass="entr" presetSubtype="16" fill="hold" grpId="0" nodeType="withEffect">
                                  <p:stCondLst>
                                    <p:cond delay="0"/>
                                  </p:stCondLst>
                                  <p:childTnLst>
                                    <p:set>
                                      <p:cBhvr>
                                        <p:cTn id="18" dur="1" fill="hold">
                                          <p:stCondLst>
                                            <p:cond delay="0"/>
                                          </p:stCondLst>
                                        </p:cTn>
                                        <p:tgtEl>
                                          <p:spTgt spid="40963"/>
                                        </p:tgtEl>
                                        <p:attrNameLst>
                                          <p:attrName>style.visibility</p:attrName>
                                        </p:attrNameLst>
                                      </p:cBhvr>
                                      <p:to>
                                        <p:strVal val="visible"/>
                                      </p:to>
                                    </p:set>
                                    <p:animEffect transition="in" filter="circle(in)">
                                      <p:cBhvr>
                                        <p:cTn id="19" dur="2000"/>
                                        <p:tgtEl>
                                          <p:spTgt spid="40963"/>
                                        </p:tgtEl>
                                      </p:cBhvr>
                                    </p:animEffect>
                                  </p:childTnLst>
                                </p:cTn>
                              </p:par>
                              <p:par>
                                <p:cTn id="20" presetID="6"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5"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a:spLocks/>
          </p:cNvSpPr>
          <p:nvPr/>
        </p:nvSpPr>
        <p:spPr bwMode="auto">
          <a:xfrm>
            <a:off x="796865" y="883259"/>
            <a:ext cx="7837714" cy="601525"/>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algn="l" defTabSz="685800" rtl="0" fontAlgn="base">
              <a:lnSpc>
                <a:spcPct val="90000"/>
              </a:lnSpc>
              <a:spcBef>
                <a:spcPct val="0"/>
              </a:spcBef>
              <a:spcAft>
                <a:spcPct val="0"/>
              </a:spcAft>
              <a:defRPr sz="3200" b="1" kern="120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atin typeface="+mj-lt"/>
                <a:ea typeface="+mj-ea"/>
                <a:cs typeface="+mj-cs"/>
              </a:defRPr>
            </a:lvl1pPr>
            <a:lvl2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2pPr>
            <a:lvl3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3pPr>
            <a:lvl4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4pPr>
            <a:lvl5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5pPr>
            <a:lvl6pPr marL="4572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6pPr>
            <a:lvl7pPr marL="9144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7pPr>
            <a:lvl8pPr marL="13716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8pPr>
            <a:lvl9pPr marL="18288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9pPr>
          </a:lstStyle>
          <a:p>
            <a:pPr fontAlgn="auto">
              <a:spcAft>
                <a:spcPts val="0"/>
              </a:spcAft>
              <a:defRPr/>
            </a:pPr>
            <a:r>
              <a:rPr lang="en-US" altLang="zh-CN" sz="2800" dirty="0" smtClean="0">
                <a:solidFill>
                  <a:schemeClr val="tx1"/>
                </a:solidFill>
                <a:latin typeface="华文隶书"/>
                <a:ea typeface="华文隶书"/>
                <a:cs typeface="华文隶书"/>
              </a:rPr>
              <a:t>2</a:t>
            </a:r>
            <a:r>
              <a:rPr lang="zh-CN" altLang="en-US" sz="2800" dirty="0" smtClean="0">
                <a:solidFill>
                  <a:schemeClr val="tx1"/>
                </a:solidFill>
                <a:latin typeface="华文隶书"/>
                <a:ea typeface="华文隶书"/>
                <a:cs typeface="华文隶书"/>
              </a:rPr>
              <a:t>、</a:t>
            </a:r>
            <a:r>
              <a:rPr lang="zh-CN" altLang="en-US" sz="2800" dirty="0">
                <a:solidFill>
                  <a:schemeClr val="tx1"/>
                </a:solidFill>
                <a:latin typeface="华文隶书"/>
                <a:ea typeface="华文隶书"/>
                <a:cs typeface="华文隶书"/>
              </a:rPr>
              <a:t>大厨比武</a:t>
            </a:r>
            <a:endParaRPr lang="zh-CN" altLang="en-US" sz="2800" dirty="0">
              <a:latin typeface="华文隶书" pitchFamily="2" charset="-122"/>
              <a:ea typeface="华文隶书" pitchFamily="2" charset="-122"/>
            </a:endParaRPr>
          </a:p>
        </p:txBody>
      </p:sp>
      <p:grpSp>
        <p:nvGrpSpPr>
          <p:cNvPr id="10" name="组合 9"/>
          <p:cNvGrpSpPr>
            <a:grpSpLocks/>
          </p:cNvGrpSpPr>
          <p:nvPr/>
        </p:nvGrpSpPr>
        <p:grpSpPr bwMode="auto">
          <a:xfrm>
            <a:off x="611931" y="908720"/>
            <a:ext cx="7560469" cy="103187"/>
            <a:chOff x="6618518" y="1126210"/>
            <a:chExt cx="10080625" cy="103239"/>
          </a:xfrm>
        </p:grpSpPr>
        <p:sp>
          <p:nvSpPr>
            <p:cNvPr id="11" name="矩形 10"/>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12" name="直接连接符 11"/>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13" name="TextBox 12"/>
          <p:cNvSpPr txBox="1"/>
          <p:nvPr/>
        </p:nvSpPr>
        <p:spPr>
          <a:xfrm>
            <a:off x="827584" y="188639"/>
            <a:ext cx="7128792" cy="646331"/>
          </a:xfrm>
          <a:prstGeom prst="rect">
            <a:avLst/>
          </a:prstGeom>
          <a:noFill/>
        </p:spPr>
        <p:txBody>
          <a:bodyPr wrap="square" rtlCol="0">
            <a:spAutoFit/>
          </a:bodyPr>
          <a:lstStyle/>
          <a:p>
            <a:pPr algn="ctr" eaLnBrk="1" fontAlgn="auto" hangingPunct="1">
              <a:spcBef>
                <a:spcPts val="0"/>
              </a:spcBef>
              <a:spcAft>
                <a:spcPts val="0"/>
              </a:spcAft>
              <a:defRPr/>
            </a:pPr>
            <a:r>
              <a:rPr lang="zh-CN" altLang="en-US" sz="3600" b="1" dirty="0">
                <a:latin typeface="华文楷体" pitchFamily="2" charset="-122"/>
                <a:ea typeface="华文楷体" pitchFamily="2" charset="-122"/>
              </a:rPr>
              <a:t>四、搭建平台   提升业务水平</a:t>
            </a:r>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653" y="1455783"/>
            <a:ext cx="3533300" cy="24378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TextBox 14"/>
          <p:cNvSpPr txBox="1"/>
          <p:nvPr/>
        </p:nvSpPr>
        <p:spPr>
          <a:xfrm>
            <a:off x="4170823" y="1195719"/>
            <a:ext cx="4667358" cy="1887696"/>
          </a:xfrm>
          <a:prstGeom prst="rect">
            <a:avLst/>
          </a:prstGeom>
          <a:noFill/>
        </p:spPr>
        <p:txBody>
          <a:bodyPr wrap="square" rtlCol="0">
            <a:spAutoFit/>
          </a:bodyPr>
          <a:lstStyle/>
          <a:p>
            <a:pPr>
              <a:lnSpc>
                <a:spcPts val="3500"/>
              </a:lnSpc>
            </a:pPr>
            <a:r>
              <a:rPr lang="zh-CN" altLang="en-US" sz="2400" b="1" dirty="0" smtClean="0">
                <a:latin typeface="华文楷体" pitchFamily="2" charset="-122"/>
                <a:ea typeface="华文楷体" pitchFamily="2" charset="-122"/>
              </a:rPr>
              <a:t>在教工小家，食堂的大厨们正在举行 “大厨比武”， 通过厨艺大赛，既</a:t>
            </a:r>
            <a:r>
              <a:rPr lang="zh-CN" altLang="en-US" sz="2400" b="1" dirty="0">
                <a:latin typeface="华文楷体" pitchFamily="2" charset="-122"/>
                <a:ea typeface="华文楷体" pitchFamily="2" charset="-122"/>
              </a:rPr>
              <a:t>检验</a:t>
            </a:r>
            <a:r>
              <a:rPr lang="zh-CN" altLang="en-US" sz="2400" b="1" dirty="0" smtClean="0">
                <a:latin typeface="华文楷体" pitchFamily="2" charset="-122"/>
                <a:ea typeface="华文楷体" pitchFamily="2" charset="-122"/>
              </a:rPr>
              <a:t>了大厨们的</a:t>
            </a:r>
            <a:r>
              <a:rPr lang="zh-CN" altLang="en-US" sz="2400" b="1" dirty="0">
                <a:latin typeface="华文楷体" pitchFamily="2" charset="-122"/>
                <a:ea typeface="华文楷体" pitchFamily="2" charset="-122"/>
              </a:rPr>
              <a:t>专业水平，</a:t>
            </a:r>
            <a:r>
              <a:rPr lang="zh-CN" altLang="en-US" sz="2400" b="1" dirty="0" smtClean="0">
                <a:latin typeface="华文楷体" pitchFamily="2" charset="-122"/>
                <a:ea typeface="华文楷体" pitchFamily="2" charset="-122"/>
              </a:rPr>
              <a:t>又增强了大厨们的工作兴趣。</a:t>
            </a:r>
            <a:endParaRPr lang="zh-CN" altLang="en-US" sz="2400" b="1" dirty="0">
              <a:latin typeface="华文楷体" pitchFamily="2" charset="-122"/>
              <a:ea typeface="华文楷体" pitchFamily="2" charset="-122"/>
            </a:endParaRPr>
          </a:p>
        </p:txBody>
      </p:sp>
      <p:sp>
        <p:nvSpPr>
          <p:cNvPr id="3" name="TextBox 2"/>
          <p:cNvSpPr txBox="1"/>
          <p:nvPr/>
        </p:nvSpPr>
        <p:spPr>
          <a:xfrm>
            <a:off x="827583" y="4041933"/>
            <a:ext cx="3435821" cy="2785378"/>
          </a:xfrm>
          <a:prstGeom prst="rect">
            <a:avLst/>
          </a:prstGeom>
          <a:noFill/>
        </p:spPr>
        <p:txBody>
          <a:bodyPr wrap="square" rtlCol="0">
            <a:spAutoFit/>
          </a:bodyPr>
          <a:lstStyle/>
          <a:p>
            <a:pPr>
              <a:lnSpc>
                <a:spcPts val="3500"/>
              </a:lnSpc>
            </a:pPr>
            <a:r>
              <a:rPr lang="zh-CN" altLang="en-US" sz="2400" b="1" dirty="0">
                <a:latin typeface="华文楷体" pitchFamily="2" charset="-122"/>
                <a:ea typeface="华文楷体" pitchFamily="2" charset="-122"/>
              </a:rPr>
              <a:t>同时</a:t>
            </a:r>
            <a:r>
              <a:rPr lang="zh-CN" altLang="en-US" sz="2400" b="1" dirty="0" smtClean="0">
                <a:latin typeface="华文楷体" pitchFamily="2" charset="-122"/>
                <a:ea typeface="华文楷体" pitchFamily="2" charset="-122"/>
              </a:rPr>
              <a:t>，提供了</a:t>
            </a:r>
            <a:r>
              <a:rPr lang="zh-CN" altLang="en-US" sz="2400" b="1" dirty="0">
                <a:latin typeface="华文楷体" pitchFamily="2" charset="-122"/>
                <a:ea typeface="华文楷体" pitchFamily="2" charset="-122"/>
              </a:rPr>
              <a:t>一</a:t>
            </a:r>
            <a:r>
              <a:rPr lang="zh-CN" altLang="en-US" sz="2400" b="1" dirty="0" smtClean="0">
                <a:latin typeface="华文楷体" pitchFamily="2" charset="-122"/>
                <a:ea typeface="华文楷体" pitchFamily="2" charset="-122"/>
              </a:rPr>
              <a:t>个学习交流的平台。为</a:t>
            </a:r>
            <a:r>
              <a:rPr lang="zh-CN" altLang="en-US" sz="2400" b="1" dirty="0">
                <a:latin typeface="华文楷体" pitchFamily="2" charset="-122"/>
                <a:ea typeface="华文楷体" pitchFamily="2" charset="-122"/>
              </a:rPr>
              <a:t>丰富员工饮食文化，更好地服务在校师生打下了良好的基础。</a:t>
            </a:r>
          </a:p>
          <a:p>
            <a:pPr>
              <a:lnSpc>
                <a:spcPts val="3500"/>
              </a:lnSpc>
            </a:pPr>
            <a:endParaRPr lang="zh-CN" altLang="en-US" sz="2400"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67000"/>
            <a:ext cx="1800000" cy="2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6404" y="3118648"/>
            <a:ext cx="3213947" cy="172819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4" name="组合 3"/>
          <p:cNvGrpSpPr/>
          <p:nvPr/>
        </p:nvGrpSpPr>
        <p:grpSpPr>
          <a:xfrm>
            <a:off x="5057583" y="5085184"/>
            <a:ext cx="3573987" cy="1636845"/>
            <a:chOff x="3476054" y="3186473"/>
            <a:chExt cx="2591529" cy="1924877"/>
          </a:xfrm>
        </p:grpSpPr>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6054" y="3191350"/>
              <a:ext cx="1440000" cy="192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7583" y="3186473"/>
              <a:ext cx="1440000" cy="192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750"/>
                                        <p:tgtEl>
                                          <p:spTgt spid="1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750"/>
                                        <p:tgtEl>
                                          <p:spTgt spid="15"/>
                                        </p:tgtEl>
                                      </p:cBhvr>
                                    </p:animEffect>
                                  </p:childTnLst>
                                </p:cTn>
                              </p:par>
                              <p:par>
                                <p:cTn id="23" presetID="14"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75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750"/>
                                        <p:tgtEl>
                                          <p:spTgt spid="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标题 1"/>
          <p:cNvSpPr txBox="1">
            <a:spLocks/>
          </p:cNvSpPr>
          <p:nvPr/>
        </p:nvSpPr>
        <p:spPr bwMode="auto">
          <a:xfrm>
            <a:off x="827584" y="883259"/>
            <a:ext cx="7837714" cy="601525"/>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algn="l" defTabSz="685800" rtl="0" fontAlgn="base">
              <a:lnSpc>
                <a:spcPct val="90000"/>
              </a:lnSpc>
              <a:spcBef>
                <a:spcPct val="0"/>
              </a:spcBef>
              <a:spcAft>
                <a:spcPct val="0"/>
              </a:spcAft>
              <a:defRPr sz="3200" b="1" kern="120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atin typeface="+mj-lt"/>
                <a:ea typeface="+mj-ea"/>
                <a:cs typeface="+mj-cs"/>
              </a:defRPr>
            </a:lvl1pPr>
            <a:lvl2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2pPr>
            <a:lvl3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3pPr>
            <a:lvl4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4pPr>
            <a:lvl5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5pPr>
            <a:lvl6pPr marL="4572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6pPr>
            <a:lvl7pPr marL="9144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7pPr>
            <a:lvl8pPr marL="13716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8pPr>
            <a:lvl9pPr marL="18288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9pPr>
          </a:lstStyle>
          <a:p>
            <a:pPr fontAlgn="auto">
              <a:spcAft>
                <a:spcPts val="0"/>
              </a:spcAft>
              <a:defRPr/>
            </a:pPr>
            <a:r>
              <a:rPr lang="en-US" altLang="zh-CN" sz="2800" dirty="0" smtClean="0">
                <a:solidFill>
                  <a:schemeClr val="tx1"/>
                </a:solidFill>
                <a:latin typeface="华文隶书"/>
                <a:ea typeface="华文隶书"/>
                <a:cs typeface="华文隶书"/>
              </a:rPr>
              <a:t>3</a:t>
            </a:r>
            <a:r>
              <a:rPr lang="zh-CN" altLang="en-US" sz="2800" dirty="0" smtClean="0">
                <a:solidFill>
                  <a:schemeClr val="tx1"/>
                </a:solidFill>
                <a:latin typeface="华文隶书"/>
                <a:ea typeface="华文隶书"/>
                <a:cs typeface="华文隶书"/>
              </a:rPr>
              <a:t>、“服务</a:t>
            </a:r>
            <a:r>
              <a:rPr lang="zh-CN" altLang="en-US" sz="2800" dirty="0">
                <a:solidFill>
                  <a:schemeClr val="tx1"/>
                </a:solidFill>
                <a:latin typeface="华文隶书"/>
                <a:ea typeface="华文隶书"/>
                <a:cs typeface="华文隶书"/>
              </a:rPr>
              <a:t>明星、模范佳侣、文明</a:t>
            </a:r>
            <a:r>
              <a:rPr lang="zh-CN" altLang="en-US" sz="2800" dirty="0" smtClean="0">
                <a:solidFill>
                  <a:schemeClr val="tx1"/>
                </a:solidFill>
                <a:latin typeface="华文隶书"/>
                <a:ea typeface="华文隶书"/>
                <a:cs typeface="华文隶书"/>
              </a:rPr>
              <a:t>窗口”评选</a:t>
            </a:r>
            <a:endParaRPr lang="zh-CN" altLang="en-US" sz="2800" dirty="0">
              <a:latin typeface="华文隶书" pitchFamily="2" charset="-122"/>
              <a:ea typeface="华文隶书" pitchFamily="2" charset="-122"/>
            </a:endParaRPr>
          </a:p>
        </p:txBody>
      </p:sp>
      <p:grpSp>
        <p:nvGrpSpPr>
          <p:cNvPr id="25" name="组合 24"/>
          <p:cNvGrpSpPr>
            <a:grpSpLocks/>
          </p:cNvGrpSpPr>
          <p:nvPr/>
        </p:nvGrpSpPr>
        <p:grpSpPr bwMode="auto">
          <a:xfrm>
            <a:off x="582760" y="877541"/>
            <a:ext cx="7560469" cy="103187"/>
            <a:chOff x="6618518" y="1126210"/>
            <a:chExt cx="10080625" cy="103239"/>
          </a:xfrm>
        </p:grpSpPr>
        <p:sp>
          <p:nvSpPr>
            <p:cNvPr id="26" name="矩形 25"/>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28" name="直接连接符 27"/>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29" name="TextBox 28"/>
          <p:cNvSpPr txBox="1"/>
          <p:nvPr/>
        </p:nvSpPr>
        <p:spPr>
          <a:xfrm>
            <a:off x="830921" y="188640"/>
            <a:ext cx="6624736" cy="646331"/>
          </a:xfrm>
          <a:prstGeom prst="rect">
            <a:avLst/>
          </a:prstGeom>
          <a:noFill/>
        </p:spPr>
        <p:txBody>
          <a:bodyPr wrap="square" rtlCol="0">
            <a:spAutoFit/>
          </a:bodyPr>
          <a:lstStyle/>
          <a:p>
            <a:pPr algn="ctr" eaLnBrk="1" fontAlgn="auto" hangingPunct="1">
              <a:spcBef>
                <a:spcPts val="0"/>
              </a:spcBef>
              <a:spcAft>
                <a:spcPts val="0"/>
              </a:spcAft>
              <a:defRPr/>
            </a:pPr>
            <a:r>
              <a:rPr lang="zh-CN" altLang="en-US" sz="3600" b="1" dirty="0" smtClean="0">
                <a:latin typeface="华文楷体" pitchFamily="2" charset="-122"/>
                <a:ea typeface="华文楷体" pitchFamily="2" charset="-122"/>
              </a:rPr>
              <a:t>四、</a:t>
            </a:r>
            <a:r>
              <a:rPr lang="zh-CN" altLang="en-US" sz="3600" b="1" dirty="0">
                <a:latin typeface="华文楷体" pitchFamily="2" charset="-122"/>
                <a:ea typeface="华文楷体" pitchFamily="2" charset="-122"/>
              </a:rPr>
              <a:t>搭建平台   提升业务水平</a:t>
            </a: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6045" y="1662781"/>
            <a:ext cx="3096898" cy="2064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022" y="4029296"/>
            <a:ext cx="3096898" cy="2088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032" y="4029296"/>
            <a:ext cx="3096000" cy="206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801912" y="1634983"/>
            <a:ext cx="3050008" cy="2144177"/>
          </a:xfrm>
          <a:prstGeom prst="rect">
            <a:avLst/>
          </a:prstGeom>
          <a:noFill/>
        </p:spPr>
        <p:txBody>
          <a:bodyPr wrap="square" rtlCol="0">
            <a:spAutoFit/>
          </a:bodyPr>
          <a:lstStyle/>
          <a:p>
            <a:pPr>
              <a:lnSpc>
                <a:spcPts val="3200"/>
              </a:lnSpc>
            </a:pPr>
            <a:r>
              <a:rPr lang="zh-CN" altLang="en-US" sz="2200" b="1" dirty="0" smtClean="0">
                <a:latin typeface="华文楷体" pitchFamily="2" charset="-122"/>
                <a:ea typeface="华文楷体" pitchFamily="2" charset="-122"/>
              </a:rPr>
              <a:t>为了提升业务水平并能发挥</a:t>
            </a:r>
            <a:r>
              <a:rPr lang="zh-CN" altLang="en-US" sz="2200" b="1" dirty="0">
                <a:latin typeface="华文楷体" pitchFamily="2" charset="-122"/>
                <a:ea typeface="华文楷体" pitchFamily="2" charset="-122"/>
              </a:rPr>
              <a:t>榜样作用，引导员工树立正确的人生价值观</a:t>
            </a:r>
            <a:r>
              <a:rPr lang="zh-CN" altLang="en-US" sz="2200" b="1" dirty="0" smtClean="0">
                <a:latin typeface="华文楷体" pitchFamily="2" charset="-122"/>
                <a:ea typeface="华文楷体" pitchFamily="2" charset="-122"/>
              </a:rPr>
              <a:t>，追求积极</a:t>
            </a:r>
            <a:r>
              <a:rPr lang="zh-CN" altLang="en-US" sz="2200" b="1" dirty="0">
                <a:latin typeface="华文楷体" pitchFamily="2" charset="-122"/>
                <a:ea typeface="华文楷体" pitchFamily="2" charset="-122"/>
              </a:rPr>
              <a:t>向上</a:t>
            </a:r>
            <a:r>
              <a:rPr lang="zh-CN" altLang="en-US" sz="2200" b="1" dirty="0" smtClean="0">
                <a:latin typeface="华文楷体" pitchFamily="2" charset="-122"/>
                <a:ea typeface="华文楷体" pitchFamily="2" charset="-122"/>
              </a:rPr>
              <a:t>、爱岗敬业的</a:t>
            </a:r>
            <a:r>
              <a:rPr lang="zh-CN" altLang="en-US" sz="2200" b="1" dirty="0">
                <a:latin typeface="华文楷体" pitchFamily="2" charset="-122"/>
                <a:ea typeface="华文楷体" pitchFamily="2" charset="-122"/>
              </a:rPr>
              <a:t>工作</a:t>
            </a:r>
            <a:r>
              <a:rPr lang="zh-CN" altLang="en-US" sz="2200" b="1" dirty="0" smtClean="0">
                <a:latin typeface="华文楷体" pitchFamily="2" charset="-122"/>
                <a:ea typeface="华文楷体" pitchFamily="2" charset="-122"/>
              </a:rPr>
              <a:t>作风。</a:t>
            </a:r>
            <a:endParaRPr lang="zh-CN" altLang="en-US" sz="2200" b="1" dirty="0">
              <a:latin typeface="华文楷体" pitchFamily="2" charset="-122"/>
              <a:ea typeface="华文楷体" pitchFamily="2" charset="-122"/>
            </a:endParaRPr>
          </a:p>
        </p:txBody>
      </p:sp>
    </p:spTree>
    <p:custDataLst>
      <p:tags r:id="rId1"/>
    </p:custDataLst>
    <p:extLst>
      <p:ext uri="{BB962C8B-B14F-4D97-AF65-F5344CB8AC3E}">
        <p14:creationId xmlns:p14="http://schemas.microsoft.com/office/powerpoint/2010/main" val="11830290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0-#ppt_w/2"/>
                                          </p:val>
                                        </p:tav>
                                        <p:tav tm="100000">
                                          <p:val>
                                            <p:strVal val="#ppt_x"/>
                                          </p:val>
                                        </p:tav>
                                      </p:tavLst>
                                    </p:anim>
                                    <p:anim calcmode="lin" valueType="num">
                                      <p:cBhvr additive="base">
                                        <p:cTn id="16" dur="500" fill="hold"/>
                                        <p:tgtEl>
                                          <p:spTgt spid="24"/>
                                        </p:tgtEl>
                                        <p:attrNameLst>
                                          <p:attrName>ppt_y</p:attrName>
                                        </p:attrNameLst>
                                      </p:cBhvr>
                                      <p:tavLst>
                                        <p:tav tm="0">
                                          <p:val>
                                            <p:strVal val="#ppt_y"/>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1000"/>
                                        <p:tgtEl>
                                          <p:spTgt spid="2"/>
                                        </p:tgtEl>
                                      </p:cBhvr>
                                    </p:animEffect>
                                  </p:childTnLst>
                                </p:cTn>
                              </p:par>
                              <p:par>
                                <p:cTn id="20" presetID="14" presetClass="entr" presetSubtype="1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1000"/>
                                        <p:tgtEl>
                                          <p:spTgt spid="4"/>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1000"/>
                                        <p:tgtEl>
                                          <p:spTgt spid="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文本框 68"/>
          <p:cNvSpPr txBox="1"/>
          <p:nvPr>
            <p:custDataLst>
              <p:tags r:id="rId2"/>
            </p:custDataLst>
          </p:nvPr>
        </p:nvSpPr>
        <p:spPr>
          <a:xfrm>
            <a:off x="1442293" y="1052736"/>
            <a:ext cx="1833563" cy="369887"/>
          </a:xfrm>
          <a:prstGeom prst="rect">
            <a:avLst/>
          </a:prstGeom>
          <a:noFill/>
        </p:spPr>
        <p:txBody>
          <a:bodyPr wrap="none">
            <a:spAutoFit/>
          </a:bodyPr>
          <a:lstStyle/>
          <a:p>
            <a:pPr>
              <a:defRPr/>
            </a:pPr>
            <a:r>
              <a:rPr lang="en-US" altLang="zh-CN" spc="400" dirty="0">
                <a:solidFill>
                  <a:srgbClr val="E1E0DF"/>
                </a:solidFill>
                <a:latin typeface="微软雅黑" panose="020B0503020204020204" pitchFamily="34" charset="-122"/>
                <a:ea typeface="微软雅黑" panose="020B0503020204020204" pitchFamily="34" charset="-122"/>
              </a:rPr>
              <a:t>CONTENTS</a:t>
            </a:r>
            <a:endParaRPr lang="zh-CN" altLang="en-US" spc="400" dirty="0">
              <a:solidFill>
                <a:srgbClr val="E1E0DF"/>
              </a:solidFill>
              <a:latin typeface="微软雅黑" panose="020B0503020204020204" pitchFamily="34" charset="-122"/>
              <a:ea typeface="微软雅黑" panose="020B0503020204020204" pitchFamily="34" charset="-122"/>
            </a:endParaRPr>
          </a:p>
        </p:txBody>
      </p:sp>
      <p:sp>
        <p:nvSpPr>
          <p:cNvPr id="3091" name="文本框 1"/>
          <p:cNvSpPr txBox="1">
            <a:spLocks noChangeArrowheads="1"/>
          </p:cNvSpPr>
          <p:nvPr>
            <p:custDataLst>
              <p:tags r:id="rId3"/>
            </p:custDataLst>
          </p:nvPr>
        </p:nvSpPr>
        <p:spPr bwMode="auto">
          <a:xfrm>
            <a:off x="190500" y="568325"/>
            <a:ext cx="31573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sz="1500">
                <a:solidFill>
                  <a:schemeClr val="tx1"/>
                </a:solidFill>
                <a:latin typeface="Calibri" pitchFamily="34" charset="0"/>
                <a:ea typeface="宋体" charset="-122"/>
              </a:defRPr>
            </a:lvl3pPr>
            <a:lvl4pPr marL="1600200" indent="-228600">
              <a:defRPr sz="1300">
                <a:solidFill>
                  <a:schemeClr val="tx1"/>
                </a:solidFill>
                <a:latin typeface="Calibri" pitchFamily="34" charset="0"/>
                <a:ea typeface="宋体" charset="-122"/>
              </a:defRPr>
            </a:lvl4pPr>
            <a:lvl5pPr marL="2057400" indent="-228600">
              <a:defRPr sz="1300">
                <a:solidFill>
                  <a:schemeClr val="tx1"/>
                </a:solidFill>
                <a:latin typeface="Calibri" pitchFamily="34" charset="0"/>
                <a:ea typeface="宋体" charset="-122"/>
              </a:defRPr>
            </a:lvl5pPr>
            <a:lvl6pPr marL="2514600" indent="-228600" eaLnBrk="0" fontAlgn="base" hangingPunct="0">
              <a:spcAft>
                <a:spcPct val="0"/>
              </a:spcAft>
              <a:buFont typeface="Arial" charset="0"/>
              <a:defRPr sz="1300">
                <a:solidFill>
                  <a:schemeClr val="tx1"/>
                </a:solidFill>
                <a:latin typeface="Calibri" pitchFamily="34" charset="0"/>
                <a:ea typeface="宋体" charset="-122"/>
              </a:defRPr>
            </a:lvl6pPr>
            <a:lvl7pPr marL="2971800" indent="-228600" eaLnBrk="0" fontAlgn="base" hangingPunct="0">
              <a:spcAft>
                <a:spcPct val="0"/>
              </a:spcAft>
              <a:buFont typeface="Arial" charset="0"/>
              <a:defRPr sz="1300">
                <a:solidFill>
                  <a:schemeClr val="tx1"/>
                </a:solidFill>
                <a:latin typeface="Calibri" pitchFamily="34" charset="0"/>
                <a:ea typeface="宋体" charset="-122"/>
              </a:defRPr>
            </a:lvl7pPr>
            <a:lvl8pPr marL="3429000" indent="-228600" eaLnBrk="0" fontAlgn="base" hangingPunct="0">
              <a:spcAft>
                <a:spcPct val="0"/>
              </a:spcAft>
              <a:buFont typeface="Arial" charset="0"/>
              <a:defRPr sz="1300">
                <a:solidFill>
                  <a:schemeClr val="tx1"/>
                </a:solidFill>
                <a:latin typeface="Calibri" pitchFamily="34" charset="0"/>
                <a:ea typeface="宋体" charset="-122"/>
              </a:defRPr>
            </a:lvl8pPr>
            <a:lvl9pPr marL="3886200" indent="-228600" eaLnBrk="0" fontAlgn="base" hangingPunct="0">
              <a:spcAft>
                <a:spcPct val="0"/>
              </a:spcAft>
              <a:buFont typeface="Arial" charset="0"/>
              <a:defRPr sz="1300">
                <a:solidFill>
                  <a:schemeClr val="tx1"/>
                </a:solidFill>
                <a:latin typeface="Calibri" pitchFamily="34" charset="0"/>
                <a:ea typeface="宋体" charset="-122"/>
              </a:defRPr>
            </a:lvl9pPr>
          </a:lstStyle>
          <a:p>
            <a:pPr algn="ctr"/>
            <a:r>
              <a:rPr lang="zh-CN" altLang="en-US" sz="3600" b="1" dirty="0" smtClean="0">
                <a:latin typeface="华文隶书" pitchFamily="2" charset="-122"/>
                <a:ea typeface="华文隶书" pitchFamily="2" charset="-122"/>
              </a:rPr>
              <a:t>汇报内容</a:t>
            </a:r>
            <a:endParaRPr lang="zh-CN" altLang="en-US" sz="3600" b="1" dirty="0">
              <a:latin typeface="华文隶书" pitchFamily="2" charset="-122"/>
              <a:ea typeface="华文隶书" pitchFamily="2" charset="-122"/>
            </a:endParaRPr>
          </a:p>
        </p:txBody>
      </p:sp>
      <p:grpSp>
        <p:nvGrpSpPr>
          <p:cNvPr id="98" name="组合 97"/>
          <p:cNvGrpSpPr/>
          <p:nvPr/>
        </p:nvGrpSpPr>
        <p:grpSpPr>
          <a:xfrm>
            <a:off x="147456" y="1795645"/>
            <a:ext cx="6474954" cy="573217"/>
            <a:chOff x="288500" y="1575594"/>
            <a:chExt cx="5126037" cy="849313"/>
          </a:xfrm>
        </p:grpSpPr>
        <p:sp>
          <p:nvSpPr>
            <p:cNvPr id="99" name="矩形 98"/>
            <p:cNvSpPr/>
            <p:nvPr>
              <p:custDataLst>
                <p:tags r:id="rId20"/>
              </p:custDataLst>
            </p:nvPr>
          </p:nvSpPr>
          <p:spPr>
            <a:xfrm>
              <a:off x="288500" y="1575594"/>
              <a:ext cx="971550" cy="849313"/>
            </a:xfrm>
            <a:prstGeom prst="rect">
              <a:avLst/>
            </a:prstGeom>
            <a:ln/>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一</a:t>
              </a:r>
              <a:endParaRPr lang="zh-CN" altLang="en-US" sz="3200" dirty="0">
                <a:solidFill>
                  <a:srgbClr val="FFFFFF"/>
                </a:solidFill>
                <a:latin typeface="Arial Black" panose="020B0A04020102020204" pitchFamily="34" charset="0"/>
                <a:ea typeface="华文行楷" panose="02010800040101010101" pitchFamily="2" charset="-122"/>
              </a:endParaRPr>
            </a:p>
          </p:txBody>
        </p:sp>
        <p:sp>
          <p:nvSpPr>
            <p:cNvPr id="100" name="任意多边形 99"/>
            <p:cNvSpPr/>
            <p:nvPr>
              <p:custDataLst>
                <p:tags r:id="rId21"/>
              </p:custDataLst>
            </p:nvPr>
          </p:nvSpPr>
          <p:spPr>
            <a:xfrm>
              <a:off x="1404512" y="1575594"/>
              <a:ext cx="4010025" cy="849313"/>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1"/>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领导重视    健全保障系统</a:t>
              </a:r>
            </a:p>
          </p:txBody>
        </p:sp>
        <p:grpSp>
          <p:nvGrpSpPr>
            <p:cNvPr id="101" name="组合 8"/>
            <p:cNvGrpSpPr>
              <a:grpSpLocks/>
            </p:cNvGrpSpPr>
            <p:nvPr>
              <p:custDataLst>
                <p:tags r:id="rId22"/>
              </p:custDataLst>
            </p:nvPr>
          </p:nvGrpSpPr>
          <p:grpSpPr bwMode="auto">
            <a:xfrm rot="5400000">
              <a:off x="1304500" y="1627981"/>
              <a:ext cx="77788" cy="347663"/>
              <a:chOff x="1378219" y="929859"/>
              <a:chExt cx="177416" cy="553851"/>
            </a:xfrm>
          </p:grpSpPr>
          <p:sp>
            <p:nvSpPr>
              <p:cNvPr id="109" name="椭圆 108"/>
              <p:cNvSpPr/>
              <p:nvPr/>
            </p:nvSpPr>
            <p:spPr>
              <a:xfrm rot="4460462">
                <a:off x="1378413" y="1276140"/>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10" name="椭圆 109"/>
              <p:cNvSpPr/>
              <p:nvPr/>
            </p:nvSpPr>
            <p:spPr>
              <a:xfrm rot="4460462">
                <a:off x="1393587" y="884145"/>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nvGrpSpPr>
              <p:cNvPr id="111" name="组合 11"/>
              <p:cNvGrpSpPr>
                <a:grpSpLocks/>
              </p:cNvGrpSpPr>
              <p:nvPr/>
            </p:nvGrpSpPr>
            <p:grpSpPr bwMode="auto">
              <a:xfrm rot="5441149">
                <a:off x="1224814" y="1132570"/>
                <a:ext cx="481266" cy="136527"/>
                <a:chOff x="4345372" y="2103010"/>
                <a:chExt cx="433994" cy="112935"/>
              </a:xfrm>
            </p:grpSpPr>
            <p:sp>
              <p:nvSpPr>
                <p:cNvPr id="112" name="椭圆 111"/>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13" name="椭圆 112"/>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14" name="矩形 113"/>
                <p:cNvSpPr/>
                <p:nvPr/>
              </p:nvSpPr>
              <p:spPr>
                <a:xfrm>
                  <a:off x="4363819" y="2145063"/>
                  <a:ext cx="360333" cy="718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grpSp>
        <p:grpSp>
          <p:nvGrpSpPr>
            <p:cNvPr id="102" name="组合 15"/>
            <p:cNvGrpSpPr>
              <a:grpSpLocks/>
            </p:cNvGrpSpPr>
            <p:nvPr>
              <p:custDataLst>
                <p:tags r:id="rId23"/>
              </p:custDataLst>
            </p:nvPr>
          </p:nvGrpSpPr>
          <p:grpSpPr bwMode="auto">
            <a:xfrm rot="5400000">
              <a:off x="1294974" y="2024857"/>
              <a:ext cx="79375" cy="349250"/>
              <a:chOff x="1378219" y="929859"/>
              <a:chExt cx="177416" cy="553851"/>
            </a:xfrm>
          </p:grpSpPr>
          <p:sp>
            <p:nvSpPr>
              <p:cNvPr id="103" name="椭圆 102"/>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04" name="椭圆 103"/>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nvGrpSpPr>
              <p:cNvPr id="105" name="组合 18"/>
              <p:cNvGrpSpPr>
                <a:grpSpLocks/>
              </p:cNvGrpSpPr>
              <p:nvPr/>
            </p:nvGrpSpPr>
            <p:grpSpPr bwMode="auto">
              <a:xfrm rot="5441149">
                <a:off x="1224814" y="1132570"/>
                <a:ext cx="481266" cy="136527"/>
                <a:chOff x="4345372" y="2103010"/>
                <a:chExt cx="433994" cy="112935"/>
              </a:xfrm>
            </p:grpSpPr>
            <p:sp>
              <p:nvSpPr>
                <p:cNvPr id="106" name="椭圆 105"/>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07" name="椭圆 106"/>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08" name="矩形 107"/>
                <p:cNvSpPr/>
                <p:nvPr/>
              </p:nvSpPr>
              <p:spPr>
                <a:xfrm>
                  <a:off x="4418308" y="2166499"/>
                  <a:ext cx="360965" cy="73379"/>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grpSp>
      </p:grpSp>
      <p:grpSp>
        <p:nvGrpSpPr>
          <p:cNvPr id="3" name="组合 2"/>
          <p:cNvGrpSpPr/>
          <p:nvPr/>
        </p:nvGrpSpPr>
        <p:grpSpPr>
          <a:xfrm>
            <a:off x="1116712" y="3353024"/>
            <a:ext cx="6600608" cy="573217"/>
            <a:chOff x="1067736" y="3353025"/>
            <a:chExt cx="6600608" cy="573217"/>
          </a:xfrm>
        </p:grpSpPr>
        <p:grpSp>
          <p:nvGrpSpPr>
            <p:cNvPr id="115" name="组合 114"/>
            <p:cNvGrpSpPr/>
            <p:nvPr/>
          </p:nvGrpSpPr>
          <p:grpSpPr>
            <a:xfrm>
              <a:off x="2171659" y="3353025"/>
              <a:ext cx="5496685" cy="573216"/>
              <a:chOff x="2141112" y="2624932"/>
              <a:chExt cx="4254500" cy="849312"/>
            </a:xfrm>
          </p:grpSpPr>
          <p:sp>
            <p:nvSpPr>
              <p:cNvPr id="117" name="任意多边形 116"/>
              <p:cNvSpPr/>
              <p:nvPr>
                <p:custDataLst>
                  <p:tags r:id="rId17"/>
                </p:custDataLst>
              </p:nvPr>
            </p:nvSpPr>
            <p:spPr>
              <a:xfrm>
                <a:off x="2385587" y="2624932"/>
                <a:ext cx="4010025" cy="849312"/>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1"/>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积极组织  </a:t>
                </a:r>
                <a:r>
                  <a:rPr lang="zh-CN" altLang="en-US" sz="2800" b="1" dirty="0" smtClean="0">
                    <a:solidFill>
                      <a:schemeClr val="tx1"/>
                    </a:solidFill>
                    <a:latin typeface="华文楷体" pitchFamily="2" charset="-122"/>
                    <a:ea typeface="华文楷体" pitchFamily="2" charset="-122"/>
                  </a:rPr>
                  <a:t>业余</a:t>
                </a:r>
                <a:r>
                  <a:rPr lang="zh-CN" altLang="en-US" sz="2800" b="1" dirty="0">
                    <a:solidFill>
                      <a:schemeClr val="tx1"/>
                    </a:solidFill>
                    <a:latin typeface="华文楷体" pitchFamily="2" charset="-122"/>
                    <a:ea typeface="华文楷体" pitchFamily="2" charset="-122"/>
                  </a:rPr>
                  <a:t>生活丰富多彩</a:t>
                </a:r>
              </a:p>
            </p:txBody>
          </p:sp>
          <p:grpSp>
            <p:nvGrpSpPr>
              <p:cNvPr id="118" name="组合 27"/>
              <p:cNvGrpSpPr>
                <a:grpSpLocks/>
              </p:cNvGrpSpPr>
              <p:nvPr>
                <p:custDataLst>
                  <p:tags r:id="rId18"/>
                </p:custDataLst>
              </p:nvPr>
            </p:nvGrpSpPr>
            <p:grpSpPr bwMode="auto">
              <a:xfrm rot="5400000">
                <a:off x="2284781" y="2676526"/>
                <a:ext cx="77787" cy="349250"/>
                <a:chOff x="1378219" y="929859"/>
                <a:chExt cx="177416" cy="553851"/>
              </a:xfrm>
            </p:grpSpPr>
            <p:sp>
              <p:nvSpPr>
                <p:cNvPr id="126" name="椭圆 125"/>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7" name="椭圆 126"/>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28" name="组合 30"/>
                <p:cNvGrpSpPr>
                  <a:grpSpLocks/>
                </p:cNvGrpSpPr>
                <p:nvPr/>
              </p:nvGrpSpPr>
              <p:grpSpPr bwMode="auto">
                <a:xfrm rot="5441149">
                  <a:off x="1224814" y="1132570"/>
                  <a:ext cx="481266" cy="136527"/>
                  <a:chOff x="4345372" y="2103010"/>
                  <a:chExt cx="433994" cy="112935"/>
                </a:xfrm>
              </p:grpSpPr>
              <p:sp>
                <p:nvSpPr>
                  <p:cNvPr id="129" name="椭圆 128"/>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30" name="椭圆 129"/>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31" name="矩形 130"/>
                  <p:cNvSpPr/>
                  <p:nvPr/>
                </p:nvSpPr>
                <p:spPr>
                  <a:xfrm>
                    <a:off x="4418308" y="2168164"/>
                    <a:ext cx="360966" cy="71883"/>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119" name="组合 34"/>
              <p:cNvGrpSpPr>
                <a:grpSpLocks/>
              </p:cNvGrpSpPr>
              <p:nvPr>
                <p:custDataLst>
                  <p:tags r:id="rId19"/>
                </p:custDataLst>
              </p:nvPr>
            </p:nvGrpSpPr>
            <p:grpSpPr bwMode="auto">
              <a:xfrm rot="5400000">
                <a:off x="2275256" y="3074988"/>
                <a:ext cx="79375" cy="347663"/>
                <a:chOff x="1378219" y="929859"/>
                <a:chExt cx="177416" cy="553851"/>
              </a:xfrm>
            </p:grpSpPr>
            <p:sp>
              <p:nvSpPr>
                <p:cNvPr id="120" name="椭圆 119"/>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1" name="椭圆 120"/>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22" name="组合 37"/>
                <p:cNvGrpSpPr>
                  <a:grpSpLocks/>
                </p:cNvGrpSpPr>
                <p:nvPr/>
              </p:nvGrpSpPr>
              <p:grpSpPr bwMode="auto">
                <a:xfrm rot="5441149">
                  <a:off x="1224814" y="1132570"/>
                  <a:ext cx="481266" cy="136527"/>
                  <a:chOff x="4345372" y="2103010"/>
                  <a:chExt cx="433994" cy="112935"/>
                </a:xfrm>
              </p:grpSpPr>
              <p:sp>
                <p:nvSpPr>
                  <p:cNvPr id="123" name="椭圆 122"/>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4" name="椭圆 123"/>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5" name="矩形 124"/>
                  <p:cNvSpPr/>
                  <p:nvPr/>
                </p:nvSpPr>
                <p:spPr>
                  <a:xfrm>
                    <a:off x="4363817" y="2143862"/>
                    <a:ext cx="360333" cy="733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sp>
          <p:nvSpPr>
            <p:cNvPr id="133" name="矩形 132"/>
            <p:cNvSpPr/>
            <p:nvPr>
              <p:custDataLst>
                <p:tags r:id="rId16"/>
              </p:custDataLst>
            </p:nvPr>
          </p:nvSpPr>
          <p:spPr>
            <a:xfrm>
              <a:off x="1067736" y="3353025"/>
              <a:ext cx="1215910" cy="573217"/>
            </a:xfrm>
            <a:prstGeom prst="rect">
              <a:avLst/>
            </a:prstGeom>
            <a:ln/>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三</a:t>
              </a:r>
              <a:endParaRPr lang="zh-CN" altLang="en-US" sz="3200" dirty="0">
                <a:solidFill>
                  <a:srgbClr val="FFFFFF"/>
                </a:solidFill>
                <a:latin typeface="Arial Black" panose="020B0A04020102020204" pitchFamily="34" charset="0"/>
                <a:ea typeface="华文行楷" panose="02010800040101010101" pitchFamily="2" charset="-122"/>
              </a:endParaRPr>
            </a:p>
          </p:txBody>
        </p:sp>
      </p:grpSp>
      <p:grpSp>
        <p:nvGrpSpPr>
          <p:cNvPr id="72" name="组合 71"/>
          <p:cNvGrpSpPr/>
          <p:nvPr/>
        </p:nvGrpSpPr>
        <p:grpSpPr>
          <a:xfrm>
            <a:off x="698692" y="2555133"/>
            <a:ext cx="6624736" cy="573216"/>
            <a:chOff x="1267987" y="2624932"/>
            <a:chExt cx="5127625" cy="849312"/>
          </a:xfrm>
        </p:grpSpPr>
        <p:sp>
          <p:nvSpPr>
            <p:cNvPr id="73" name="矩形 72"/>
            <p:cNvSpPr/>
            <p:nvPr>
              <p:custDataLst>
                <p:tags r:id="rId12"/>
              </p:custDataLst>
            </p:nvPr>
          </p:nvSpPr>
          <p:spPr>
            <a:xfrm>
              <a:off x="1267987" y="2624932"/>
              <a:ext cx="973138" cy="8493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二</a:t>
              </a:r>
              <a:endParaRPr lang="zh-CN" altLang="en-US" sz="3200" dirty="0">
                <a:solidFill>
                  <a:srgbClr val="FFFFFF"/>
                </a:solidFill>
                <a:latin typeface="Arial Black" panose="020B0A04020102020204" pitchFamily="34" charset="0"/>
                <a:ea typeface="华文行楷" panose="02010800040101010101" pitchFamily="2" charset="-122"/>
              </a:endParaRPr>
            </a:p>
          </p:txBody>
        </p:sp>
        <p:sp>
          <p:nvSpPr>
            <p:cNvPr id="74" name="任意多边形 73"/>
            <p:cNvSpPr/>
            <p:nvPr>
              <p:custDataLst>
                <p:tags r:id="rId13"/>
              </p:custDataLst>
            </p:nvPr>
          </p:nvSpPr>
          <p:spPr>
            <a:xfrm>
              <a:off x="2385587" y="2624932"/>
              <a:ext cx="4010025" cy="849312"/>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1"/>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smtClean="0">
                  <a:solidFill>
                    <a:schemeClr val="tx1"/>
                  </a:solidFill>
                  <a:latin typeface="华文楷体" pitchFamily="2" charset="-122"/>
                  <a:ea typeface="华文楷体" pitchFamily="2" charset="-122"/>
                </a:rPr>
                <a:t>关心职工  维护合法权益</a:t>
              </a:r>
              <a:endParaRPr lang="zh-CN" altLang="en-US" sz="2800" b="1" dirty="0">
                <a:solidFill>
                  <a:schemeClr val="tx1"/>
                </a:solidFill>
                <a:latin typeface="华文楷体" pitchFamily="2" charset="-122"/>
                <a:ea typeface="华文楷体" pitchFamily="2" charset="-122"/>
              </a:endParaRPr>
            </a:p>
          </p:txBody>
        </p:sp>
        <p:grpSp>
          <p:nvGrpSpPr>
            <p:cNvPr id="75" name="组合 27"/>
            <p:cNvGrpSpPr>
              <a:grpSpLocks/>
            </p:cNvGrpSpPr>
            <p:nvPr>
              <p:custDataLst>
                <p:tags r:id="rId14"/>
              </p:custDataLst>
            </p:nvPr>
          </p:nvGrpSpPr>
          <p:grpSpPr bwMode="auto">
            <a:xfrm rot="5400000">
              <a:off x="2284781" y="2676526"/>
              <a:ext cx="77787" cy="349250"/>
              <a:chOff x="1378219" y="929859"/>
              <a:chExt cx="177416" cy="553851"/>
            </a:xfrm>
          </p:grpSpPr>
          <p:sp>
            <p:nvSpPr>
              <p:cNvPr id="83" name="椭圆 82"/>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4" name="椭圆 83"/>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85" name="组合 30"/>
              <p:cNvGrpSpPr>
                <a:grpSpLocks/>
              </p:cNvGrpSpPr>
              <p:nvPr/>
            </p:nvGrpSpPr>
            <p:grpSpPr bwMode="auto">
              <a:xfrm rot="5441149">
                <a:off x="1224814" y="1132570"/>
                <a:ext cx="481266" cy="136527"/>
                <a:chOff x="4345372" y="2103010"/>
                <a:chExt cx="433994" cy="112935"/>
              </a:xfrm>
            </p:grpSpPr>
            <p:sp>
              <p:nvSpPr>
                <p:cNvPr id="86" name="椭圆 85"/>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7" name="椭圆 86"/>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8" name="矩形 87"/>
                <p:cNvSpPr/>
                <p:nvPr/>
              </p:nvSpPr>
              <p:spPr>
                <a:xfrm>
                  <a:off x="4418308" y="2168164"/>
                  <a:ext cx="360966" cy="71883"/>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76" name="组合 34"/>
            <p:cNvGrpSpPr>
              <a:grpSpLocks/>
            </p:cNvGrpSpPr>
            <p:nvPr>
              <p:custDataLst>
                <p:tags r:id="rId15"/>
              </p:custDataLst>
            </p:nvPr>
          </p:nvGrpSpPr>
          <p:grpSpPr bwMode="auto">
            <a:xfrm rot="5400000">
              <a:off x="2275256" y="3074988"/>
              <a:ext cx="79375" cy="347663"/>
              <a:chOff x="1378219" y="929859"/>
              <a:chExt cx="177416" cy="553851"/>
            </a:xfrm>
          </p:grpSpPr>
          <p:sp>
            <p:nvSpPr>
              <p:cNvPr id="77" name="椭圆 76"/>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78" name="椭圆 77"/>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79" name="组合 37"/>
              <p:cNvGrpSpPr>
                <a:grpSpLocks/>
              </p:cNvGrpSpPr>
              <p:nvPr/>
            </p:nvGrpSpPr>
            <p:grpSpPr bwMode="auto">
              <a:xfrm rot="5441149">
                <a:off x="1224814" y="1132570"/>
                <a:ext cx="481266" cy="136527"/>
                <a:chOff x="4345372" y="2103010"/>
                <a:chExt cx="433994" cy="112935"/>
              </a:xfrm>
            </p:grpSpPr>
            <p:sp>
              <p:nvSpPr>
                <p:cNvPr id="80" name="椭圆 79"/>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1" name="椭圆 80"/>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2" name="矩形 81"/>
                <p:cNvSpPr/>
                <p:nvPr/>
              </p:nvSpPr>
              <p:spPr>
                <a:xfrm>
                  <a:off x="4363817" y="2143862"/>
                  <a:ext cx="360333" cy="733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grpSp>
        <p:nvGrpSpPr>
          <p:cNvPr id="2" name="组合 1"/>
          <p:cNvGrpSpPr/>
          <p:nvPr/>
        </p:nvGrpSpPr>
        <p:grpSpPr>
          <a:xfrm>
            <a:off x="1766630" y="4104953"/>
            <a:ext cx="6506882" cy="573217"/>
            <a:chOff x="1766630" y="4104953"/>
            <a:chExt cx="6506882" cy="573217"/>
          </a:xfrm>
        </p:grpSpPr>
        <p:sp>
          <p:nvSpPr>
            <p:cNvPr id="134" name="任意多边形 133"/>
            <p:cNvSpPr/>
            <p:nvPr>
              <p:custDataLst>
                <p:tags r:id="rId8"/>
              </p:custDataLst>
            </p:nvPr>
          </p:nvSpPr>
          <p:spPr>
            <a:xfrm>
              <a:off x="3254905" y="4104953"/>
              <a:ext cx="5018607" cy="573217"/>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2"/>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搭建</a:t>
              </a:r>
              <a:r>
                <a:rPr lang="zh-CN" altLang="en-US" sz="2800" b="1" dirty="0" smtClean="0">
                  <a:solidFill>
                    <a:schemeClr val="tx1"/>
                  </a:solidFill>
                  <a:latin typeface="华文楷体" pitchFamily="2" charset="-122"/>
                  <a:ea typeface="华文楷体" pitchFamily="2" charset="-122"/>
                </a:rPr>
                <a:t>平台   </a:t>
              </a:r>
              <a:r>
                <a:rPr lang="zh-CN" altLang="en-US" sz="2800" b="1" dirty="0">
                  <a:solidFill>
                    <a:schemeClr val="tx1"/>
                  </a:solidFill>
                  <a:latin typeface="华文楷体" pitchFamily="2" charset="-122"/>
                  <a:ea typeface="华文楷体" pitchFamily="2" charset="-122"/>
                </a:rPr>
                <a:t>提升业务水平</a:t>
              </a:r>
            </a:p>
          </p:txBody>
        </p:sp>
        <p:grpSp>
          <p:nvGrpSpPr>
            <p:cNvPr id="135" name="组合 46"/>
            <p:cNvGrpSpPr>
              <a:grpSpLocks/>
            </p:cNvGrpSpPr>
            <p:nvPr>
              <p:custDataLst>
                <p:tags r:id="rId9"/>
              </p:custDataLst>
            </p:nvPr>
          </p:nvGrpSpPr>
          <p:grpSpPr bwMode="auto">
            <a:xfrm rot="5400000">
              <a:off x="3150177" y="4040080"/>
              <a:ext cx="52501" cy="435104"/>
              <a:chOff x="1378219" y="929859"/>
              <a:chExt cx="177416" cy="553851"/>
            </a:xfrm>
          </p:grpSpPr>
          <p:sp>
            <p:nvSpPr>
              <p:cNvPr id="143" name="椭圆 142"/>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4" name="椭圆 143"/>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45" name="组合 49"/>
              <p:cNvGrpSpPr>
                <a:grpSpLocks/>
              </p:cNvGrpSpPr>
              <p:nvPr/>
            </p:nvGrpSpPr>
            <p:grpSpPr bwMode="auto">
              <a:xfrm rot="5441149">
                <a:off x="1224814" y="1132570"/>
                <a:ext cx="481266" cy="136527"/>
                <a:chOff x="4345372" y="2103010"/>
                <a:chExt cx="433994" cy="112935"/>
              </a:xfrm>
            </p:grpSpPr>
            <p:sp>
              <p:nvSpPr>
                <p:cNvPr id="146" name="椭圆 145"/>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7" name="椭圆 146"/>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8" name="矩形 147"/>
                <p:cNvSpPr/>
                <p:nvPr/>
              </p:nvSpPr>
              <p:spPr>
                <a:xfrm>
                  <a:off x="4363817" y="2145065"/>
                  <a:ext cx="360334" cy="718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136" name="组合 53"/>
            <p:cNvGrpSpPr>
              <a:grpSpLocks/>
            </p:cNvGrpSpPr>
            <p:nvPr>
              <p:custDataLst>
                <p:tags r:id="rId10"/>
              </p:custDataLst>
            </p:nvPr>
          </p:nvGrpSpPr>
          <p:grpSpPr bwMode="auto">
            <a:xfrm rot="5400000">
              <a:off x="3139708" y="4308473"/>
              <a:ext cx="53572" cy="435106"/>
              <a:chOff x="1378219" y="929859"/>
              <a:chExt cx="177416" cy="553851"/>
            </a:xfrm>
          </p:grpSpPr>
          <p:sp>
            <p:nvSpPr>
              <p:cNvPr id="137" name="椭圆 136"/>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38" name="椭圆 137"/>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39" name="组合 56"/>
              <p:cNvGrpSpPr>
                <a:grpSpLocks/>
              </p:cNvGrpSpPr>
              <p:nvPr/>
            </p:nvGrpSpPr>
            <p:grpSpPr bwMode="auto">
              <a:xfrm rot="5441149">
                <a:off x="1224814" y="1132570"/>
                <a:ext cx="481266" cy="136527"/>
                <a:chOff x="4345372" y="2103010"/>
                <a:chExt cx="433994" cy="112935"/>
              </a:xfrm>
            </p:grpSpPr>
            <p:sp>
              <p:nvSpPr>
                <p:cNvPr id="140" name="椭圆 139"/>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1" name="椭圆 140"/>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2" name="矩形 141"/>
                <p:cNvSpPr/>
                <p:nvPr/>
              </p:nvSpPr>
              <p:spPr>
                <a:xfrm>
                  <a:off x="4363817" y="2143862"/>
                  <a:ext cx="360333" cy="73379"/>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sp>
          <p:nvSpPr>
            <p:cNvPr id="89" name="矩形 88"/>
            <p:cNvSpPr/>
            <p:nvPr>
              <p:custDataLst>
                <p:tags r:id="rId11"/>
              </p:custDataLst>
            </p:nvPr>
          </p:nvSpPr>
          <p:spPr>
            <a:xfrm>
              <a:off x="1766630" y="4104953"/>
              <a:ext cx="1257265" cy="5732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四</a:t>
              </a:r>
              <a:endParaRPr lang="zh-CN" altLang="en-US" sz="3200" dirty="0">
                <a:solidFill>
                  <a:srgbClr val="FFFFFF"/>
                </a:solidFill>
                <a:latin typeface="Arial Black" panose="020B0A04020102020204" pitchFamily="34" charset="0"/>
                <a:ea typeface="华文行楷" panose="02010800040101010101" pitchFamily="2" charset="-122"/>
              </a:endParaRPr>
            </a:p>
          </p:txBody>
        </p:sp>
      </p:grpSp>
      <p:grpSp>
        <p:nvGrpSpPr>
          <p:cNvPr id="4" name="组合 3"/>
          <p:cNvGrpSpPr/>
          <p:nvPr/>
        </p:nvGrpSpPr>
        <p:grpSpPr>
          <a:xfrm>
            <a:off x="2507636" y="4863174"/>
            <a:ext cx="6479762" cy="573217"/>
            <a:chOff x="2507636" y="4863174"/>
            <a:chExt cx="6479762" cy="573217"/>
          </a:xfrm>
        </p:grpSpPr>
        <p:grpSp>
          <p:nvGrpSpPr>
            <p:cNvPr id="149" name="组合 148"/>
            <p:cNvGrpSpPr/>
            <p:nvPr/>
          </p:nvGrpSpPr>
          <p:grpSpPr>
            <a:xfrm>
              <a:off x="3578421" y="4863174"/>
              <a:ext cx="5408977" cy="573216"/>
              <a:chOff x="4101675" y="4742006"/>
              <a:chExt cx="4230747" cy="849312"/>
            </a:xfrm>
          </p:grpSpPr>
          <p:sp>
            <p:nvSpPr>
              <p:cNvPr id="151" name="任意多边形 150"/>
              <p:cNvSpPr/>
              <p:nvPr>
                <p:custDataLst>
                  <p:tags r:id="rId5"/>
                </p:custDataLst>
              </p:nvPr>
            </p:nvSpPr>
            <p:spPr>
              <a:xfrm>
                <a:off x="4322397" y="4742006"/>
                <a:ext cx="4010025" cy="849312"/>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2"/>
                      <a:pt x="3763537" y="53464"/>
                      <a:pt x="3529010" y="53464"/>
                    </a:cubicBezTo>
                    <a:close/>
                    <a:moveTo>
                      <a:pt x="0" y="0"/>
                    </a:moveTo>
                    <a:lnTo>
                      <a:pt x="3559442" y="0"/>
                    </a:lnTo>
                    <a:cubicBezTo>
                      <a:pt x="3808235" y="0"/>
                      <a:pt x="4009922" y="174185"/>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依托品牌优势  建设特色小家</a:t>
                </a:r>
              </a:p>
            </p:txBody>
          </p:sp>
          <p:grpSp>
            <p:nvGrpSpPr>
              <p:cNvPr id="152" name="组合 65"/>
              <p:cNvGrpSpPr>
                <a:grpSpLocks/>
              </p:cNvGrpSpPr>
              <p:nvPr>
                <p:custDataLst>
                  <p:tags r:id="rId6"/>
                </p:custDataLst>
              </p:nvPr>
            </p:nvGrpSpPr>
            <p:grpSpPr bwMode="auto">
              <a:xfrm rot="5400000">
                <a:off x="4246137" y="4775995"/>
                <a:ext cx="77787" cy="347662"/>
                <a:chOff x="1378219" y="929859"/>
                <a:chExt cx="177416" cy="553851"/>
              </a:xfrm>
            </p:grpSpPr>
            <p:sp>
              <p:nvSpPr>
                <p:cNvPr id="160" name="椭圆 159"/>
                <p:cNvSpPr/>
                <p:nvPr/>
              </p:nvSpPr>
              <p:spPr>
                <a:xfrm rot="4460462">
                  <a:off x="1378411" y="1276138"/>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61" name="椭圆 160"/>
                <p:cNvSpPr/>
                <p:nvPr/>
              </p:nvSpPr>
              <p:spPr>
                <a:xfrm rot="4460462">
                  <a:off x="1393585" y="884143"/>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62" name="组合 68"/>
                <p:cNvGrpSpPr>
                  <a:grpSpLocks/>
                </p:cNvGrpSpPr>
                <p:nvPr/>
              </p:nvGrpSpPr>
              <p:grpSpPr bwMode="auto">
                <a:xfrm rot="5441149">
                  <a:off x="1224814" y="1132570"/>
                  <a:ext cx="481266" cy="136527"/>
                  <a:chOff x="4345372" y="2103010"/>
                  <a:chExt cx="433994" cy="112935"/>
                </a:xfrm>
              </p:grpSpPr>
              <p:sp>
                <p:nvSpPr>
                  <p:cNvPr id="163" name="椭圆 162"/>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64" name="椭圆 163"/>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65" name="矩形 164"/>
                  <p:cNvSpPr/>
                  <p:nvPr/>
                </p:nvSpPr>
                <p:spPr>
                  <a:xfrm>
                    <a:off x="4363816" y="2145066"/>
                    <a:ext cx="360334" cy="71883"/>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153" name="组合 72"/>
              <p:cNvGrpSpPr>
                <a:grpSpLocks/>
              </p:cNvGrpSpPr>
              <p:nvPr>
                <p:custDataLst>
                  <p:tags r:id="rId7"/>
                </p:custDataLst>
              </p:nvPr>
            </p:nvGrpSpPr>
            <p:grpSpPr bwMode="auto">
              <a:xfrm rot="5400000">
                <a:off x="4236612" y="5172870"/>
                <a:ext cx="79375" cy="349250"/>
                <a:chOff x="1378219" y="929859"/>
                <a:chExt cx="177416" cy="553851"/>
              </a:xfrm>
            </p:grpSpPr>
            <p:sp>
              <p:nvSpPr>
                <p:cNvPr id="154" name="椭圆 153"/>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55" name="椭圆 154"/>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56" name="组合 75"/>
                <p:cNvGrpSpPr>
                  <a:grpSpLocks/>
                </p:cNvGrpSpPr>
                <p:nvPr/>
              </p:nvGrpSpPr>
              <p:grpSpPr bwMode="auto">
                <a:xfrm rot="5441149">
                  <a:off x="1224814" y="1132570"/>
                  <a:ext cx="481266" cy="136527"/>
                  <a:chOff x="4345372" y="2103010"/>
                  <a:chExt cx="433994" cy="112935"/>
                </a:xfrm>
              </p:grpSpPr>
              <p:sp>
                <p:nvSpPr>
                  <p:cNvPr id="157" name="椭圆 156"/>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58" name="椭圆 157"/>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59" name="矩形 158"/>
                  <p:cNvSpPr/>
                  <p:nvPr/>
                </p:nvSpPr>
                <p:spPr>
                  <a:xfrm>
                    <a:off x="4418308" y="2166499"/>
                    <a:ext cx="360966" cy="733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sp>
          <p:nvSpPr>
            <p:cNvPr id="90" name="矩形 89"/>
            <p:cNvSpPr/>
            <p:nvPr>
              <p:custDataLst>
                <p:tags r:id="rId4"/>
              </p:custDataLst>
            </p:nvPr>
          </p:nvSpPr>
          <p:spPr>
            <a:xfrm>
              <a:off x="2507636" y="4863175"/>
              <a:ext cx="1215910" cy="573216"/>
            </a:xfrm>
            <a:prstGeom prst="rect">
              <a:avLst/>
            </a:prstGeom>
            <a:ln/>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五</a:t>
              </a:r>
              <a:endParaRPr lang="zh-CN" altLang="en-US" sz="3200" dirty="0">
                <a:solidFill>
                  <a:srgbClr val="FFFFFF"/>
                </a:solidFill>
                <a:latin typeface="Arial Black" panose="020B0A04020102020204" pitchFamily="34" charset="0"/>
                <a:ea typeface="华文行楷" panose="02010800040101010101" pitchFamily="2" charset="-122"/>
              </a:endParaRPr>
            </a:p>
          </p:txBody>
        </p:sp>
      </p:grpSp>
    </p:spTree>
    <p:custDataLst>
      <p:tags r:id="rId1"/>
    </p:custDataLst>
    <p:extLst>
      <p:ext uri="{BB962C8B-B14F-4D97-AF65-F5344CB8AC3E}">
        <p14:creationId xmlns:p14="http://schemas.microsoft.com/office/powerpoint/2010/main" val="203212247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anim calcmode="lin" valueType="num">
                                      <p:cBhvr>
                                        <p:cTn id="8" dur="500" fill="hold"/>
                                        <p:tgtEl>
                                          <p:spTgt spid="69"/>
                                        </p:tgtEl>
                                        <p:attrNameLst>
                                          <p:attrName>ppt_x</p:attrName>
                                        </p:attrNameLst>
                                      </p:cBhvr>
                                      <p:tavLst>
                                        <p:tav tm="0">
                                          <p:val>
                                            <p:strVal val="#ppt_x"/>
                                          </p:val>
                                        </p:tav>
                                        <p:tav tm="100000">
                                          <p:val>
                                            <p:strVal val="#ppt_x"/>
                                          </p:val>
                                        </p:tav>
                                      </p:tavLst>
                                    </p:anim>
                                    <p:anim calcmode="lin" valueType="num">
                                      <p:cBhvr>
                                        <p:cTn id="9" dur="500" fill="hold"/>
                                        <p:tgtEl>
                                          <p:spTgt spid="69"/>
                                        </p:tgtEl>
                                        <p:attrNameLst>
                                          <p:attrName>ppt_y</p:attrName>
                                        </p:attrNameLst>
                                      </p:cBhvr>
                                      <p:tavLst>
                                        <p:tav tm="0">
                                          <p:val>
                                            <p:strVal val="#ppt_y+.1"/>
                                          </p:val>
                                        </p:tav>
                                        <p:tav tm="100000">
                                          <p:val>
                                            <p:strVal val="#ppt_y"/>
                                          </p:val>
                                        </p:tav>
                                      </p:tavLst>
                                    </p:anim>
                                  </p:childTnLst>
                                </p:cTn>
                              </p:par>
                              <p:par>
                                <p:cTn id="10" presetID="31" presetClass="exit" presetSubtype="0" fill="hold" nodeType="withEffect">
                                  <p:stCondLst>
                                    <p:cond delay="0"/>
                                  </p:stCondLst>
                                  <p:childTnLst>
                                    <p:anim calcmode="lin" valueType="num">
                                      <p:cBhvr>
                                        <p:cTn id="11" dur="750"/>
                                        <p:tgtEl>
                                          <p:spTgt spid="98"/>
                                        </p:tgtEl>
                                        <p:attrNameLst>
                                          <p:attrName>ppt_w</p:attrName>
                                        </p:attrNameLst>
                                      </p:cBhvr>
                                      <p:tavLst>
                                        <p:tav tm="0">
                                          <p:val>
                                            <p:strVal val="ppt_w"/>
                                          </p:val>
                                        </p:tav>
                                        <p:tav tm="100000">
                                          <p:val>
                                            <p:fltVal val="0"/>
                                          </p:val>
                                        </p:tav>
                                      </p:tavLst>
                                    </p:anim>
                                    <p:anim calcmode="lin" valueType="num">
                                      <p:cBhvr>
                                        <p:cTn id="12" dur="750"/>
                                        <p:tgtEl>
                                          <p:spTgt spid="98"/>
                                        </p:tgtEl>
                                        <p:attrNameLst>
                                          <p:attrName>ppt_h</p:attrName>
                                        </p:attrNameLst>
                                      </p:cBhvr>
                                      <p:tavLst>
                                        <p:tav tm="0">
                                          <p:val>
                                            <p:strVal val="ppt_h"/>
                                          </p:val>
                                        </p:tav>
                                        <p:tav tm="100000">
                                          <p:val>
                                            <p:fltVal val="0"/>
                                          </p:val>
                                        </p:tav>
                                      </p:tavLst>
                                    </p:anim>
                                    <p:anim calcmode="lin" valueType="num">
                                      <p:cBhvr>
                                        <p:cTn id="13" dur="750"/>
                                        <p:tgtEl>
                                          <p:spTgt spid="98"/>
                                        </p:tgtEl>
                                        <p:attrNameLst>
                                          <p:attrName>style.rotation</p:attrName>
                                        </p:attrNameLst>
                                      </p:cBhvr>
                                      <p:tavLst>
                                        <p:tav tm="0">
                                          <p:val>
                                            <p:fltVal val="0"/>
                                          </p:val>
                                        </p:tav>
                                        <p:tav tm="100000">
                                          <p:val>
                                            <p:fltVal val="90"/>
                                          </p:val>
                                        </p:tav>
                                      </p:tavLst>
                                    </p:anim>
                                    <p:animEffect transition="out" filter="fade">
                                      <p:cBhvr>
                                        <p:cTn id="14" dur="750"/>
                                        <p:tgtEl>
                                          <p:spTgt spid="98"/>
                                        </p:tgtEl>
                                      </p:cBhvr>
                                    </p:animEffect>
                                    <p:set>
                                      <p:cBhvr>
                                        <p:cTn id="15" dur="1" fill="hold">
                                          <p:stCondLst>
                                            <p:cond delay="749"/>
                                          </p:stCondLst>
                                        </p:cTn>
                                        <p:tgtEl>
                                          <p:spTgt spid="98"/>
                                        </p:tgtEl>
                                        <p:attrNameLst>
                                          <p:attrName>style.visibility</p:attrName>
                                        </p:attrNameLst>
                                      </p:cBhvr>
                                      <p:to>
                                        <p:strVal val="hidden"/>
                                      </p:to>
                                    </p:set>
                                  </p:childTnLst>
                                </p:cTn>
                              </p:par>
                              <p:par>
                                <p:cTn id="16" presetID="31" presetClass="exit" presetSubtype="0" fill="hold" nodeType="withEffect">
                                  <p:stCondLst>
                                    <p:cond delay="0"/>
                                  </p:stCondLst>
                                  <p:childTnLst>
                                    <p:anim calcmode="lin" valueType="num">
                                      <p:cBhvr>
                                        <p:cTn id="17" dur="750"/>
                                        <p:tgtEl>
                                          <p:spTgt spid="2"/>
                                        </p:tgtEl>
                                        <p:attrNameLst>
                                          <p:attrName>ppt_w</p:attrName>
                                        </p:attrNameLst>
                                      </p:cBhvr>
                                      <p:tavLst>
                                        <p:tav tm="0">
                                          <p:val>
                                            <p:strVal val="ppt_w"/>
                                          </p:val>
                                        </p:tav>
                                        <p:tav tm="100000">
                                          <p:val>
                                            <p:fltVal val="0"/>
                                          </p:val>
                                        </p:tav>
                                      </p:tavLst>
                                    </p:anim>
                                    <p:anim calcmode="lin" valueType="num">
                                      <p:cBhvr>
                                        <p:cTn id="18" dur="750"/>
                                        <p:tgtEl>
                                          <p:spTgt spid="2"/>
                                        </p:tgtEl>
                                        <p:attrNameLst>
                                          <p:attrName>ppt_h</p:attrName>
                                        </p:attrNameLst>
                                      </p:cBhvr>
                                      <p:tavLst>
                                        <p:tav tm="0">
                                          <p:val>
                                            <p:strVal val="ppt_h"/>
                                          </p:val>
                                        </p:tav>
                                        <p:tav tm="100000">
                                          <p:val>
                                            <p:fltVal val="0"/>
                                          </p:val>
                                        </p:tav>
                                      </p:tavLst>
                                    </p:anim>
                                    <p:anim calcmode="lin" valueType="num">
                                      <p:cBhvr>
                                        <p:cTn id="19" dur="750"/>
                                        <p:tgtEl>
                                          <p:spTgt spid="2"/>
                                        </p:tgtEl>
                                        <p:attrNameLst>
                                          <p:attrName>style.rotation</p:attrName>
                                        </p:attrNameLst>
                                      </p:cBhvr>
                                      <p:tavLst>
                                        <p:tav tm="0">
                                          <p:val>
                                            <p:fltVal val="0"/>
                                          </p:val>
                                        </p:tav>
                                        <p:tav tm="100000">
                                          <p:val>
                                            <p:fltVal val="90"/>
                                          </p:val>
                                        </p:tav>
                                      </p:tavLst>
                                    </p:anim>
                                    <p:animEffect transition="out" filter="fade">
                                      <p:cBhvr>
                                        <p:cTn id="20" dur="750"/>
                                        <p:tgtEl>
                                          <p:spTgt spid="2"/>
                                        </p:tgtEl>
                                      </p:cBhvr>
                                    </p:animEffect>
                                    <p:set>
                                      <p:cBhvr>
                                        <p:cTn id="21" dur="1" fill="hold">
                                          <p:stCondLst>
                                            <p:cond delay="749"/>
                                          </p:stCondLst>
                                        </p:cTn>
                                        <p:tgtEl>
                                          <p:spTgt spid="2"/>
                                        </p:tgtEl>
                                        <p:attrNameLst>
                                          <p:attrName>style.visibility</p:attrName>
                                        </p:attrNameLst>
                                      </p:cBhvr>
                                      <p:to>
                                        <p:strVal val="hidden"/>
                                      </p:to>
                                    </p:set>
                                  </p:childTnLst>
                                </p:cTn>
                              </p:par>
                              <p:par>
                                <p:cTn id="22" presetID="31" presetClass="exit" presetSubtype="0" fill="hold" nodeType="withEffect">
                                  <p:stCondLst>
                                    <p:cond delay="0"/>
                                  </p:stCondLst>
                                  <p:childTnLst>
                                    <p:anim calcmode="lin" valueType="num">
                                      <p:cBhvr>
                                        <p:cTn id="23" dur="750"/>
                                        <p:tgtEl>
                                          <p:spTgt spid="72"/>
                                        </p:tgtEl>
                                        <p:attrNameLst>
                                          <p:attrName>ppt_w</p:attrName>
                                        </p:attrNameLst>
                                      </p:cBhvr>
                                      <p:tavLst>
                                        <p:tav tm="0">
                                          <p:val>
                                            <p:strVal val="ppt_w"/>
                                          </p:val>
                                        </p:tav>
                                        <p:tav tm="100000">
                                          <p:val>
                                            <p:fltVal val="0"/>
                                          </p:val>
                                        </p:tav>
                                      </p:tavLst>
                                    </p:anim>
                                    <p:anim calcmode="lin" valueType="num">
                                      <p:cBhvr>
                                        <p:cTn id="24" dur="750"/>
                                        <p:tgtEl>
                                          <p:spTgt spid="72"/>
                                        </p:tgtEl>
                                        <p:attrNameLst>
                                          <p:attrName>ppt_h</p:attrName>
                                        </p:attrNameLst>
                                      </p:cBhvr>
                                      <p:tavLst>
                                        <p:tav tm="0">
                                          <p:val>
                                            <p:strVal val="ppt_h"/>
                                          </p:val>
                                        </p:tav>
                                        <p:tav tm="100000">
                                          <p:val>
                                            <p:fltVal val="0"/>
                                          </p:val>
                                        </p:tav>
                                      </p:tavLst>
                                    </p:anim>
                                    <p:anim calcmode="lin" valueType="num">
                                      <p:cBhvr>
                                        <p:cTn id="25" dur="750"/>
                                        <p:tgtEl>
                                          <p:spTgt spid="72"/>
                                        </p:tgtEl>
                                        <p:attrNameLst>
                                          <p:attrName>style.rotation</p:attrName>
                                        </p:attrNameLst>
                                      </p:cBhvr>
                                      <p:tavLst>
                                        <p:tav tm="0">
                                          <p:val>
                                            <p:fltVal val="0"/>
                                          </p:val>
                                        </p:tav>
                                        <p:tav tm="100000">
                                          <p:val>
                                            <p:fltVal val="90"/>
                                          </p:val>
                                        </p:tav>
                                      </p:tavLst>
                                    </p:anim>
                                    <p:animEffect transition="out" filter="fade">
                                      <p:cBhvr>
                                        <p:cTn id="26" dur="750"/>
                                        <p:tgtEl>
                                          <p:spTgt spid="72"/>
                                        </p:tgtEl>
                                      </p:cBhvr>
                                    </p:animEffect>
                                    <p:set>
                                      <p:cBhvr>
                                        <p:cTn id="27" dur="1" fill="hold">
                                          <p:stCondLst>
                                            <p:cond delay="749"/>
                                          </p:stCondLst>
                                        </p:cTn>
                                        <p:tgtEl>
                                          <p:spTgt spid="72"/>
                                        </p:tgtEl>
                                        <p:attrNameLst>
                                          <p:attrName>style.visibility</p:attrName>
                                        </p:attrNameLst>
                                      </p:cBhvr>
                                      <p:to>
                                        <p:strVal val="hidden"/>
                                      </p:to>
                                    </p:set>
                                  </p:childTnLst>
                                </p:cTn>
                              </p:par>
                              <p:par>
                                <p:cTn id="28" presetID="31" presetClass="exit" presetSubtype="0" fill="hold" nodeType="withEffect">
                                  <p:stCondLst>
                                    <p:cond delay="0"/>
                                  </p:stCondLst>
                                  <p:childTnLst>
                                    <p:anim calcmode="lin" valueType="num">
                                      <p:cBhvr>
                                        <p:cTn id="29" dur="750"/>
                                        <p:tgtEl>
                                          <p:spTgt spid="3"/>
                                        </p:tgtEl>
                                        <p:attrNameLst>
                                          <p:attrName>ppt_w</p:attrName>
                                        </p:attrNameLst>
                                      </p:cBhvr>
                                      <p:tavLst>
                                        <p:tav tm="0">
                                          <p:val>
                                            <p:strVal val="ppt_w"/>
                                          </p:val>
                                        </p:tav>
                                        <p:tav tm="100000">
                                          <p:val>
                                            <p:fltVal val="0"/>
                                          </p:val>
                                        </p:tav>
                                      </p:tavLst>
                                    </p:anim>
                                    <p:anim calcmode="lin" valueType="num">
                                      <p:cBhvr>
                                        <p:cTn id="30" dur="750"/>
                                        <p:tgtEl>
                                          <p:spTgt spid="3"/>
                                        </p:tgtEl>
                                        <p:attrNameLst>
                                          <p:attrName>ppt_h</p:attrName>
                                        </p:attrNameLst>
                                      </p:cBhvr>
                                      <p:tavLst>
                                        <p:tav tm="0">
                                          <p:val>
                                            <p:strVal val="ppt_h"/>
                                          </p:val>
                                        </p:tav>
                                        <p:tav tm="100000">
                                          <p:val>
                                            <p:fltVal val="0"/>
                                          </p:val>
                                        </p:tav>
                                      </p:tavLst>
                                    </p:anim>
                                    <p:anim calcmode="lin" valueType="num">
                                      <p:cBhvr>
                                        <p:cTn id="31" dur="750"/>
                                        <p:tgtEl>
                                          <p:spTgt spid="3"/>
                                        </p:tgtEl>
                                        <p:attrNameLst>
                                          <p:attrName>style.rotation</p:attrName>
                                        </p:attrNameLst>
                                      </p:cBhvr>
                                      <p:tavLst>
                                        <p:tav tm="0">
                                          <p:val>
                                            <p:fltVal val="0"/>
                                          </p:val>
                                        </p:tav>
                                        <p:tav tm="100000">
                                          <p:val>
                                            <p:fltVal val="90"/>
                                          </p:val>
                                        </p:tav>
                                      </p:tavLst>
                                    </p:anim>
                                    <p:animEffect transition="out" filter="fade">
                                      <p:cBhvr>
                                        <p:cTn id="32" dur="750"/>
                                        <p:tgtEl>
                                          <p:spTgt spid="3"/>
                                        </p:tgtEl>
                                      </p:cBhvr>
                                    </p:animEffect>
                                    <p:set>
                                      <p:cBhvr>
                                        <p:cTn id="33" dur="1" fill="hold">
                                          <p:stCondLst>
                                            <p:cond delay="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a:grpSpLocks/>
          </p:cNvGrpSpPr>
          <p:nvPr/>
        </p:nvGrpSpPr>
        <p:grpSpPr bwMode="auto">
          <a:xfrm>
            <a:off x="582760" y="877541"/>
            <a:ext cx="7560469" cy="103187"/>
            <a:chOff x="6618518" y="1126210"/>
            <a:chExt cx="10080625" cy="103239"/>
          </a:xfrm>
        </p:grpSpPr>
        <p:sp>
          <p:nvSpPr>
            <p:cNvPr id="22" name="矩形 21"/>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23" name="直接连接符 22"/>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24" name="TextBox 23"/>
          <p:cNvSpPr txBox="1"/>
          <p:nvPr/>
        </p:nvSpPr>
        <p:spPr>
          <a:xfrm>
            <a:off x="830920" y="188640"/>
            <a:ext cx="6909431" cy="646331"/>
          </a:xfrm>
          <a:prstGeom prst="rect">
            <a:avLst/>
          </a:prstGeom>
          <a:noFill/>
        </p:spPr>
        <p:txBody>
          <a:bodyPr wrap="square" rtlCol="0">
            <a:spAutoFit/>
          </a:bodyPr>
          <a:lstStyle/>
          <a:p>
            <a:pPr algn="ctr" eaLnBrk="1" fontAlgn="auto" hangingPunct="1">
              <a:spcBef>
                <a:spcPts val="0"/>
              </a:spcBef>
              <a:spcAft>
                <a:spcPts val="0"/>
              </a:spcAft>
              <a:defRPr/>
            </a:pPr>
            <a:r>
              <a:rPr lang="zh-CN" altLang="en-US" sz="3600" b="1" dirty="0">
                <a:latin typeface="华文楷体" pitchFamily="2" charset="-122"/>
                <a:ea typeface="华文楷体" pitchFamily="2" charset="-122"/>
              </a:rPr>
              <a:t>五</a:t>
            </a:r>
            <a:r>
              <a:rPr lang="zh-CN" altLang="en-US" sz="3600" b="1" dirty="0" smtClean="0">
                <a:latin typeface="华文楷体" pitchFamily="2" charset="-122"/>
                <a:ea typeface="华文楷体" pitchFamily="2" charset="-122"/>
              </a:rPr>
              <a:t>、</a:t>
            </a:r>
            <a:r>
              <a:rPr lang="zh-CN" altLang="en-US" sz="3600" b="1" dirty="0">
                <a:latin typeface="华文楷体" pitchFamily="2" charset="-122"/>
                <a:ea typeface="华文楷体" pitchFamily="2" charset="-122"/>
              </a:rPr>
              <a:t>依托品牌优势  建设特色小家</a:t>
            </a:r>
          </a:p>
        </p:txBody>
      </p:sp>
      <p:sp>
        <p:nvSpPr>
          <p:cNvPr id="3" name="内容占位符 2"/>
          <p:cNvSpPr>
            <a:spLocks noGrp="1"/>
          </p:cNvSpPr>
          <p:nvPr>
            <p:ph idx="1"/>
          </p:nvPr>
        </p:nvSpPr>
        <p:spPr>
          <a:xfrm>
            <a:off x="582760" y="1412776"/>
            <a:ext cx="7413488" cy="4992688"/>
          </a:xfrm>
        </p:spPr>
        <p:txBody>
          <a:bodyPr/>
          <a:lstStyle/>
          <a:p>
            <a:pPr>
              <a:lnSpc>
                <a:spcPts val="5100"/>
              </a:lnSpc>
            </a:pPr>
            <a:r>
              <a:rPr lang="zh-CN" altLang="zh-CN" sz="3200" b="1" dirty="0">
                <a:solidFill>
                  <a:schemeClr val="tx1"/>
                </a:solidFill>
                <a:latin typeface="华文楷体" pitchFamily="2" charset="-122"/>
                <a:ea typeface="华文楷体" pitchFamily="2" charset="-122"/>
              </a:rPr>
              <a:t>“健康生活、美食之家”在校工会的指导下建立至今，深受我部门职工的欢迎</a:t>
            </a:r>
            <a:r>
              <a:rPr lang="zh-CN" altLang="zh-CN" sz="3200" b="1" dirty="0" smtClean="0">
                <a:solidFill>
                  <a:schemeClr val="tx1"/>
                </a:solidFill>
                <a:latin typeface="华文楷体" pitchFamily="2" charset="-122"/>
                <a:ea typeface="华文楷体" pitchFamily="2" charset="-122"/>
              </a:rPr>
              <a:t>。</a:t>
            </a:r>
            <a:r>
              <a:rPr lang="zh-CN" altLang="en-US" sz="3200" b="1" dirty="0" smtClean="0">
                <a:solidFill>
                  <a:schemeClr val="tx1"/>
                </a:solidFill>
                <a:latin typeface="华文楷体" pitchFamily="2" charset="-122"/>
                <a:ea typeface="华文楷体" pitchFamily="2" charset="-122"/>
              </a:rPr>
              <a:t>根据后勤的工作特点和员工的工作特性，并依托美食之家这一品牌优势，有针对性的开展一系列的建家活动。</a:t>
            </a:r>
            <a:endParaRPr lang="zh-CN" altLang="en-US" sz="3200" b="1" dirty="0">
              <a:solidFill>
                <a:schemeClr val="tx1"/>
              </a:solidFill>
              <a:latin typeface="华文楷体" pitchFamily="2" charset="-122"/>
              <a:ea typeface="华文楷体" pitchFamily="2" charset="-122"/>
            </a:endParaRPr>
          </a:p>
          <a:p>
            <a:pPr>
              <a:lnSpc>
                <a:spcPts val="5100"/>
              </a:lnSpc>
            </a:pPr>
            <a:endParaRPr lang="zh-CN" altLang="en-US" sz="3200" b="1" dirty="0">
              <a:solidFill>
                <a:schemeClr val="tx1"/>
              </a:solidFill>
              <a:latin typeface="华文楷体" pitchFamily="2" charset="-122"/>
              <a:ea typeface="华文楷体" pitchFamily="2"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7077" y="4321062"/>
            <a:ext cx="1800201" cy="2536938"/>
          </a:xfrm>
          <a:prstGeom prst="rect">
            <a:avLst/>
          </a:prstGeom>
        </p:spPr>
      </p:pic>
    </p:spTree>
    <p:extLst>
      <p:ext uri="{BB962C8B-B14F-4D97-AF65-F5344CB8AC3E}">
        <p14:creationId xmlns:p14="http://schemas.microsoft.com/office/powerpoint/2010/main" val="25161438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827584" y="836712"/>
            <a:ext cx="7837714" cy="601525"/>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algn="l" defTabSz="685800" rtl="0" fontAlgn="base">
              <a:lnSpc>
                <a:spcPct val="90000"/>
              </a:lnSpc>
              <a:spcBef>
                <a:spcPct val="0"/>
              </a:spcBef>
              <a:spcAft>
                <a:spcPct val="0"/>
              </a:spcAft>
              <a:defRPr sz="3200" b="1" kern="120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atin typeface="+mj-lt"/>
                <a:ea typeface="+mj-ea"/>
                <a:cs typeface="+mj-cs"/>
              </a:defRPr>
            </a:lvl1pPr>
            <a:lvl2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2pPr>
            <a:lvl3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3pPr>
            <a:lvl4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4pPr>
            <a:lvl5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5pPr>
            <a:lvl6pPr marL="4572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6pPr>
            <a:lvl7pPr marL="9144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7pPr>
            <a:lvl8pPr marL="13716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8pPr>
            <a:lvl9pPr marL="18288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9pPr>
          </a:lstStyle>
          <a:p>
            <a:pPr fontAlgn="auto">
              <a:spcAft>
                <a:spcPts val="0"/>
              </a:spcAft>
              <a:defRPr/>
            </a:pPr>
            <a:r>
              <a:rPr lang="en-US" altLang="zh-CN" sz="2800" dirty="0">
                <a:solidFill>
                  <a:schemeClr val="tx1"/>
                </a:solidFill>
                <a:latin typeface="华文隶书"/>
                <a:ea typeface="华文隶书"/>
                <a:cs typeface="华文隶书"/>
              </a:rPr>
              <a:t>1</a:t>
            </a:r>
            <a:r>
              <a:rPr lang="zh-CN" altLang="en-US" sz="2800" dirty="0" smtClean="0">
                <a:solidFill>
                  <a:schemeClr val="tx1"/>
                </a:solidFill>
                <a:latin typeface="华文隶书"/>
                <a:ea typeface="华文隶书"/>
                <a:cs typeface="华文隶书"/>
              </a:rPr>
              <a:t>、 </a:t>
            </a:r>
            <a:r>
              <a:rPr lang="zh-CN" altLang="en-US" sz="2800" dirty="0">
                <a:solidFill>
                  <a:schemeClr val="tx1"/>
                </a:solidFill>
                <a:latin typeface="华文隶书"/>
                <a:ea typeface="华文隶书"/>
                <a:cs typeface="华文隶书"/>
              </a:rPr>
              <a:t>烹饪</a:t>
            </a:r>
            <a:r>
              <a:rPr lang="zh-CN" altLang="en-US" sz="2800" dirty="0" smtClean="0">
                <a:solidFill>
                  <a:schemeClr val="tx1"/>
                </a:solidFill>
                <a:latin typeface="华文隶书"/>
                <a:ea typeface="华文隶书"/>
                <a:cs typeface="华文隶书"/>
              </a:rPr>
              <a:t>大赛及茶话会</a:t>
            </a:r>
            <a:endParaRPr lang="zh-CN" altLang="en-US" sz="2800" dirty="0">
              <a:latin typeface="华文隶书" pitchFamily="2" charset="-122"/>
              <a:ea typeface="华文隶书" pitchFamily="2" charset="-122"/>
            </a:endParaRPr>
          </a:p>
        </p:txBody>
      </p:sp>
      <p:grpSp>
        <p:nvGrpSpPr>
          <p:cNvPr id="6" name="组合 5"/>
          <p:cNvGrpSpPr>
            <a:grpSpLocks/>
          </p:cNvGrpSpPr>
          <p:nvPr/>
        </p:nvGrpSpPr>
        <p:grpSpPr bwMode="auto">
          <a:xfrm>
            <a:off x="582760" y="834971"/>
            <a:ext cx="7560469" cy="103187"/>
            <a:chOff x="6618518" y="1126210"/>
            <a:chExt cx="10080625" cy="103239"/>
          </a:xfrm>
        </p:grpSpPr>
        <p:sp>
          <p:nvSpPr>
            <p:cNvPr id="7" name="矩形 6"/>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8" name="直接连接符 7"/>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9" name="TextBox 8"/>
          <p:cNvSpPr txBox="1"/>
          <p:nvPr/>
        </p:nvSpPr>
        <p:spPr>
          <a:xfrm>
            <a:off x="830920" y="188640"/>
            <a:ext cx="7053447" cy="646331"/>
          </a:xfrm>
          <a:prstGeom prst="rect">
            <a:avLst/>
          </a:prstGeom>
          <a:noFill/>
        </p:spPr>
        <p:txBody>
          <a:bodyPr wrap="square" rtlCol="0">
            <a:spAutoFit/>
          </a:bodyPr>
          <a:lstStyle/>
          <a:p>
            <a:pPr algn="ctr" eaLnBrk="1" fontAlgn="auto" hangingPunct="1">
              <a:spcBef>
                <a:spcPts val="0"/>
              </a:spcBef>
              <a:spcAft>
                <a:spcPts val="0"/>
              </a:spcAft>
              <a:defRPr/>
            </a:pPr>
            <a:r>
              <a:rPr lang="zh-CN" altLang="en-US" sz="3600" b="1" dirty="0" smtClean="0">
                <a:latin typeface="华文楷体" pitchFamily="2" charset="-122"/>
                <a:ea typeface="华文楷体" pitchFamily="2" charset="-122"/>
              </a:rPr>
              <a:t>五、</a:t>
            </a:r>
            <a:r>
              <a:rPr lang="zh-CN" altLang="en-US" sz="3600" b="1" dirty="0">
                <a:latin typeface="华文楷体" pitchFamily="2" charset="-122"/>
                <a:ea typeface="华文楷体" pitchFamily="2" charset="-122"/>
              </a:rPr>
              <a:t>依托品牌优势  建设特色小家</a:t>
            </a: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622" y="1556792"/>
            <a:ext cx="3600000" cy="24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5574" y="4247594"/>
            <a:ext cx="3600000" cy="24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5574" y="1556792"/>
            <a:ext cx="3600000" cy="24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622" y="4221088"/>
            <a:ext cx="3600000" cy="24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par>
                                <p:cTn id="20" presetID="22" presetClass="entr" presetSubtype="8"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1000"/>
                                        <p:tgtEl>
                                          <p:spTgt spid="4"/>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1000"/>
                                        <p:tgtEl>
                                          <p:spTgt spid="10"/>
                                        </p:tgtEl>
                                      </p:cBhvr>
                                    </p:animEffect>
                                  </p:childTnLst>
                                </p:cTn>
                              </p:par>
                              <p:par>
                                <p:cTn id="26" presetID="22" presetClass="entr" presetSubtype="8"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827584" y="836712"/>
            <a:ext cx="7837714" cy="601525"/>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algn="l" defTabSz="685800" rtl="0" fontAlgn="base">
              <a:lnSpc>
                <a:spcPct val="90000"/>
              </a:lnSpc>
              <a:spcBef>
                <a:spcPct val="0"/>
              </a:spcBef>
              <a:spcAft>
                <a:spcPct val="0"/>
              </a:spcAft>
              <a:defRPr sz="3200" b="1" kern="120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atin typeface="+mj-lt"/>
                <a:ea typeface="+mj-ea"/>
                <a:cs typeface="+mj-cs"/>
              </a:defRPr>
            </a:lvl1pPr>
            <a:lvl2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2pPr>
            <a:lvl3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3pPr>
            <a:lvl4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4pPr>
            <a:lvl5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5pPr>
            <a:lvl6pPr marL="4572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6pPr>
            <a:lvl7pPr marL="9144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7pPr>
            <a:lvl8pPr marL="13716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8pPr>
            <a:lvl9pPr marL="18288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9pPr>
          </a:lstStyle>
          <a:p>
            <a:pPr fontAlgn="auto">
              <a:spcAft>
                <a:spcPts val="0"/>
              </a:spcAft>
              <a:defRPr/>
            </a:pPr>
            <a:r>
              <a:rPr lang="en-US" altLang="zh-CN" sz="2800" dirty="0" smtClean="0">
                <a:solidFill>
                  <a:schemeClr val="tx1"/>
                </a:solidFill>
                <a:latin typeface="华文隶书"/>
                <a:ea typeface="华文隶书"/>
              </a:rPr>
              <a:t>2</a:t>
            </a:r>
            <a:r>
              <a:rPr lang="zh-CN" altLang="en-US" sz="2800" dirty="0" smtClean="0">
                <a:solidFill>
                  <a:schemeClr val="tx1"/>
                </a:solidFill>
                <a:latin typeface="华文隶书"/>
                <a:ea typeface="华文隶书"/>
              </a:rPr>
              <a:t>、特色小家活动</a:t>
            </a:r>
            <a:endParaRPr lang="zh-CN" altLang="en-US" sz="2800" dirty="0">
              <a:latin typeface="华文隶书" pitchFamily="2" charset="-122"/>
              <a:ea typeface="华文隶书" pitchFamily="2" charset="-122"/>
            </a:endParaRPr>
          </a:p>
        </p:txBody>
      </p:sp>
      <p:grpSp>
        <p:nvGrpSpPr>
          <p:cNvPr id="6" name="组合 5"/>
          <p:cNvGrpSpPr>
            <a:grpSpLocks/>
          </p:cNvGrpSpPr>
          <p:nvPr/>
        </p:nvGrpSpPr>
        <p:grpSpPr bwMode="auto">
          <a:xfrm>
            <a:off x="582760" y="834971"/>
            <a:ext cx="7560469" cy="103187"/>
            <a:chOff x="6618518" y="1126210"/>
            <a:chExt cx="10080625" cy="103239"/>
          </a:xfrm>
        </p:grpSpPr>
        <p:sp>
          <p:nvSpPr>
            <p:cNvPr id="7" name="矩形 6"/>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8" name="直接连接符 7"/>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9" name="TextBox 8"/>
          <p:cNvSpPr txBox="1"/>
          <p:nvPr/>
        </p:nvSpPr>
        <p:spPr>
          <a:xfrm>
            <a:off x="830920" y="188640"/>
            <a:ext cx="7053447" cy="646331"/>
          </a:xfrm>
          <a:prstGeom prst="rect">
            <a:avLst/>
          </a:prstGeom>
          <a:noFill/>
        </p:spPr>
        <p:txBody>
          <a:bodyPr wrap="square" rtlCol="0">
            <a:spAutoFit/>
          </a:bodyPr>
          <a:lstStyle/>
          <a:p>
            <a:pPr algn="ctr" eaLnBrk="1" fontAlgn="auto" hangingPunct="1">
              <a:spcBef>
                <a:spcPts val="0"/>
              </a:spcBef>
              <a:spcAft>
                <a:spcPts val="0"/>
              </a:spcAft>
              <a:defRPr/>
            </a:pPr>
            <a:r>
              <a:rPr lang="zh-CN" altLang="en-US" sz="3600" b="1" dirty="0" smtClean="0">
                <a:latin typeface="华文楷体" pitchFamily="2" charset="-122"/>
                <a:ea typeface="华文楷体" pitchFamily="2" charset="-122"/>
              </a:rPr>
              <a:t>五、</a:t>
            </a:r>
            <a:r>
              <a:rPr lang="zh-CN" altLang="en-US" sz="3600" b="1" dirty="0">
                <a:latin typeface="华文楷体" pitchFamily="2" charset="-122"/>
                <a:ea typeface="华文楷体" pitchFamily="2" charset="-122"/>
              </a:rPr>
              <a:t>依托品牌优势  建设特色小家</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760" y="1420562"/>
            <a:ext cx="3384376" cy="2538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938157"/>
            <a:ext cx="2520000" cy="15831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5191947"/>
            <a:ext cx="2520000" cy="1407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107824"/>
            <a:ext cx="2520000" cy="1407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5298" y="2096322"/>
            <a:ext cx="2520000" cy="1407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805" y="4312408"/>
            <a:ext cx="2520000" cy="15831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746" y="4293011"/>
            <a:ext cx="3452622" cy="2286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38199381"/>
      </p:ext>
    </p:extLst>
  </p:cSld>
  <p:clrMapOvr>
    <a:masterClrMapping/>
  </p:clrMapOvr>
  <mc:AlternateContent xmlns:mc="http://schemas.openxmlformats.org/markup-compatibility/2006" xmlns:p14="http://schemas.microsoft.com/office/powerpoint/2010/main">
    <mc:Choice Requires="p14">
      <p:transition spd="slow" p14:dur="1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1000" fill="hold"/>
                                        <p:tgtEl>
                                          <p:spTgt spid="2050"/>
                                        </p:tgtEl>
                                        <p:attrNameLst>
                                          <p:attrName>ppt_w</p:attrName>
                                        </p:attrNameLst>
                                      </p:cBhvr>
                                      <p:tavLst>
                                        <p:tav tm="0">
                                          <p:val>
                                            <p:fltVal val="0"/>
                                          </p:val>
                                        </p:tav>
                                        <p:tav tm="100000">
                                          <p:val>
                                            <p:strVal val="#ppt_w"/>
                                          </p:val>
                                        </p:tav>
                                      </p:tavLst>
                                    </p:anim>
                                    <p:anim calcmode="lin" valueType="num">
                                      <p:cBhvr>
                                        <p:cTn id="20" dur="1000" fill="hold"/>
                                        <p:tgtEl>
                                          <p:spTgt spid="2050"/>
                                        </p:tgtEl>
                                        <p:attrNameLst>
                                          <p:attrName>ppt_h</p:attrName>
                                        </p:attrNameLst>
                                      </p:cBhvr>
                                      <p:tavLst>
                                        <p:tav tm="0">
                                          <p:val>
                                            <p:fltVal val="0"/>
                                          </p:val>
                                        </p:tav>
                                        <p:tav tm="100000">
                                          <p:val>
                                            <p:strVal val="#ppt_h"/>
                                          </p:val>
                                        </p:tav>
                                      </p:tavLst>
                                    </p:anim>
                                    <p:anim calcmode="lin" valueType="num">
                                      <p:cBhvr>
                                        <p:cTn id="21" dur="1000" fill="hold"/>
                                        <p:tgtEl>
                                          <p:spTgt spid="2050"/>
                                        </p:tgtEl>
                                        <p:attrNameLst>
                                          <p:attrName>style.rotation</p:attrName>
                                        </p:attrNameLst>
                                      </p:cBhvr>
                                      <p:tavLst>
                                        <p:tav tm="0">
                                          <p:val>
                                            <p:fltVal val="90"/>
                                          </p:val>
                                        </p:tav>
                                        <p:tav tm="100000">
                                          <p:val>
                                            <p:fltVal val="0"/>
                                          </p:val>
                                        </p:tav>
                                      </p:tavLst>
                                    </p:anim>
                                    <p:animEffect transition="in" filter="fade">
                                      <p:cBhvr>
                                        <p:cTn id="22" dur="1000"/>
                                        <p:tgtEl>
                                          <p:spTgt spid="2050"/>
                                        </p:tgtEl>
                                      </p:cBhvr>
                                    </p:animEffect>
                                  </p:childTnLst>
                                </p:cTn>
                              </p:par>
                              <p:par>
                                <p:cTn id="23" presetID="3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 calcmode="lin" valueType="num">
                                      <p:cBhvr>
                                        <p:cTn id="27" dur="1000" fill="hold"/>
                                        <p:tgtEl>
                                          <p:spTgt spid="18"/>
                                        </p:tgtEl>
                                        <p:attrNameLst>
                                          <p:attrName>style.rotation</p:attrName>
                                        </p:attrNameLst>
                                      </p:cBhvr>
                                      <p:tavLst>
                                        <p:tav tm="0">
                                          <p:val>
                                            <p:fltVal val="90"/>
                                          </p:val>
                                        </p:tav>
                                        <p:tav tm="100000">
                                          <p:val>
                                            <p:fltVal val="0"/>
                                          </p:val>
                                        </p:tav>
                                      </p:tavLst>
                                    </p:anim>
                                    <p:animEffect transition="in" filter="fade">
                                      <p:cBhvr>
                                        <p:cTn id="28" dur="1000"/>
                                        <p:tgtEl>
                                          <p:spTgt spid="18"/>
                                        </p:tgtEl>
                                      </p:cBhvr>
                                    </p:animEffect>
                                  </p:childTnLst>
                                </p:cTn>
                              </p:par>
                              <p:par>
                                <p:cTn id="29" presetID="3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par>
                                <p:cTn id="35" presetID="3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nodeType="withEffect">
                                  <p:stCondLst>
                                    <p:cond delay="0"/>
                                  </p:stCondLst>
                                  <p:childTnLst>
                                    <p:set>
                                      <p:cBhvr>
                                        <p:cTn id="42" dur="1" fill="hold">
                                          <p:stCondLst>
                                            <p:cond delay="0"/>
                                          </p:stCondLst>
                                        </p:cTn>
                                        <p:tgtEl>
                                          <p:spTgt spid="2053"/>
                                        </p:tgtEl>
                                        <p:attrNameLst>
                                          <p:attrName>style.visibility</p:attrName>
                                        </p:attrNameLst>
                                      </p:cBhvr>
                                      <p:to>
                                        <p:strVal val="visible"/>
                                      </p:to>
                                    </p:set>
                                    <p:anim calcmode="lin" valueType="num">
                                      <p:cBhvr>
                                        <p:cTn id="43" dur="1000" fill="hold"/>
                                        <p:tgtEl>
                                          <p:spTgt spid="2053"/>
                                        </p:tgtEl>
                                        <p:attrNameLst>
                                          <p:attrName>ppt_w</p:attrName>
                                        </p:attrNameLst>
                                      </p:cBhvr>
                                      <p:tavLst>
                                        <p:tav tm="0">
                                          <p:val>
                                            <p:fltVal val="0"/>
                                          </p:val>
                                        </p:tav>
                                        <p:tav tm="100000">
                                          <p:val>
                                            <p:strVal val="#ppt_w"/>
                                          </p:val>
                                        </p:tav>
                                      </p:tavLst>
                                    </p:anim>
                                    <p:anim calcmode="lin" valueType="num">
                                      <p:cBhvr>
                                        <p:cTn id="44" dur="1000" fill="hold"/>
                                        <p:tgtEl>
                                          <p:spTgt spid="2053"/>
                                        </p:tgtEl>
                                        <p:attrNameLst>
                                          <p:attrName>ppt_h</p:attrName>
                                        </p:attrNameLst>
                                      </p:cBhvr>
                                      <p:tavLst>
                                        <p:tav tm="0">
                                          <p:val>
                                            <p:fltVal val="0"/>
                                          </p:val>
                                        </p:tav>
                                        <p:tav tm="100000">
                                          <p:val>
                                            <p:strVal val="#ppt_h"/>
                                          </p:val>
                                        </p:tav>
                                      </p:tavLst>
                                    </p:anim>
                                    <p:anim calcmode="lin" valueType="num">
                                      <p:cBhvr>
                                        <p:cTn id="45" dur="1000" fill="hold"/>
                                        <p:tgtEl>
                                          <p:spTgt spid="2053"/>
                                        </p:tgtEl>
                                        <p:attrNameLst>
                                          <p:attrName>style.rotation</p:attrName>
                                        </p:attrNameLst>
                                      </p:cBhvr>
                                      <p:tavLst>
                                        <p:tav tm="0">
                                          <p:val>
                                            <p:fltVal val="90"/>
                                          </p:val>
                                        </p:tav>
                                        <p:tav tm="100000">
                                          <p:val>
                                            <p:fltVal val="0"/>
                                          </p:val>
                                        </p:tav>
                                      </p:tavLst>
                                    </p:anim>
                                    <p:animEffect transition="in" filter="fade">
                                      <p:cBhvr>
                                        <p:cTn id="46" dur="1000"/>
                                        <p:tgtEl>
                                          <p:spTgt spid="2053"/>
                                        </p:tgtEl>
                                      </p:cBhvr>
                                    </p:animEffect>
                                  </p:childTnLst>
                                </p:cTn>
                              </p:par>
                              <p:par>
                                <p:cTn id="47" presetID="3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fltVal val="0"/>
                                          </p:val>
                                        </p:tav>
                                        <p:tav tm="100000">
                                          <p:val>
                                            <p:strVal val="#ppt_w"/>
                                          </p:val>
                                        </p:tav>
                                      </p:tavLst>
                                    </p:anim>
                                    <p:anim calcmode="lin" valueType="num">
                                      <p:cBhvr>
                                        <p:cTn id="50" dur="1000" fill="hold"/>
                                        <p:tgtEl>
                                          <p:spTgt spid="15"/>
                                        </p:tgtEl>
                                        <p:attrNameLst>
                                          <p:attrName>ppt_h</p:attrName>
                                        </p:attrNameLst>
                                      </p:cBhvr>
                                      <p:tavLst>
                                        <p:tav tm="0">
                                          <p:val>
                                            <p:fltVal val="0"/>
                                          </p:val>
                                        </p:tav>
                                        <p:tav tm="100000">
                                          <p:val>
                                            <p:strVal val="#ppt_h"/>
                                          </p:val>
                                        </p:tav>
                                      </p:tavLst>
                                    </p:anim>
                                    <p:anim calcmode="lin" valueType="num">
                                      <p:cBhvr>
                                        <p:cTn id="51" dur="1000" fill="hold"/>
                                        <p:tgtEl>
                                          <p:spTgt spid="15"/>
                                        </p:tgtEl>
                                        <p:attrNameLst>
                                          <p:attrName>style.rotation</p:attrName>
                                        </p:attrNameLst>
                                      </p:cBhvr>
                                      <p:tavLst>
                                        <p:tav tm="0">
                                          <p:val>
                                            <p:fltVal val="90"/>
                                          </p:val>
                                        </p:tav>
                                        <p:tav tm="100000">
                                          <p:val>
                                            <p:fltVal val="0"/>
                                          </p:val>
                                        </p:tav>
                                      </p:tavLst>
                                    </p:anim>
                                    <p:animEffect transition="in" filter="fade">
                                      <p:cBhvr>
                                        <p:cTn id="52" dur="1000"/>
                                        <p:tgtEl>
                                          <p:spTgt spid="15"/>
                                        </p:tgtEl>
                                      </p:cBhvr>
                                    </p:animEffect>
                                  </p:childTnLst>
                                </p:cTn>
                              </p:par>
                              <p:par>
                                <p:cTn id="53" presetID="31" presetClass="entr" presetSubtype="0" fill="hold" nodeType="withEffect">
                                  <p:stCondLst>
                                    <p:cond delay="0"/>
                                  </p:stCondLst>
                                  <p:childTnLst>
                                    <p:set>
                                      <p:cBhvr>
                                        <p:cTn id="54" dur="1" fill="hold">
                                          <p:stCondLst>
                                            <p:cond delay="0"/>
                                          </p:stCondLst>
                                        </p:cTn>
                                        <p:tgtEl>
                                          <p:spTgt spid="2052"/>
                                        </p:tgtEl>
                                        <p:attrNameLst>
                                          <p:attrName>style.visibility</p:attrName>
                                        </p:attrNameLst>
                                      </p:cBhvr>
                                      <p:to>
                                        <p:strVal val="visible"/>
                                      </p:to>
                                    </p:set>
                                    <p:anim calcmode="lin" valueType="num">
                                      <p:cBhvr>
                                        <p:cTn id="55" dur="1000" fill="hold"/>
                                        <p:tgtEl>
                                          <p:spTgt spid="2052"/>
                                        </p:tgtEl>
                                        <p:attrNameLst>
                                          <p:attrName>ppt_w</p:attrName>
                                        </p:attrNameLst>
                                      </p:cBhvr>
                                      <p:tavLst>
                                        <p:tav tm="0">
                                          <p:val>
                                            <p:fltVal val="0"/>
                                          </p:val>
                                        </p:tav>
                                        <p:tav tm="100000">
                                          <p:val>
                                            <p:strVal val="#ppt_w"/>
                                          </p:val>
                                        </p:tav>
                                      </p:tavLst>
                                    </p:anim>
                                    <p:anim calcmode="lin" valueType="num">
                                      <p:cBhvr>
                                        <p:cTn id="56" dur="1000" fill="hold"/>
                                        <p:tgtEl>
                                          <p:spTgt spid="2052"/>
                                        </p:tgtEl>
                                        <p:attrNameLst>
                                          <p:attrName>ppt_h</p:attrName>
                                        </p:attrNameLst>
                                      </p:cBhvr>
                                      <p:tavLst>
                                        <p:tav tm="0">
                                          <p:val>
                                            <p:fltVal val="0"/>
                                          </p:val>
                                        </p:tav>
                                        <p:tav tm="100000">
                                          <p:val>
                                            <p:strVal val="#ppt_h"/>
                                          </p:val>
                                        </p:tav>
                                      </p:tavLst>
                                    </p:anim>
                                    <p:anim calcmode="lin" valueType="num">
                                      <p:cBhvr>
                                        <p:cTn id="57" dur="1000" fill="hold"/>
                                        <p:tgtEl>
                                          <p:spTgt spid="2052"/>
                                        </p:tgtEl>
                                        <p:attrNameLst>
                                          <p:attrName>style.rotation</p:attrName>
                                        </p:attrNameLst>
                                      </p:cBhvr>
                                      <p:tavLst>
                                        <p:tav tm="0">
                                          <p:val>
                                            <p:fltVal val="90"/>
                                          </p:val>
                                        </p:tav>
                                        <p:tav tm="100000">
                                          <p:val>
                                            <p:fltVal val="0"/>
                                          </p:val>
                                        </p:tav>
                                      </p:tavLst>
                                    </p:anim>
                                    <p:animEffect transition="in" filter="fade">
                                      <p:cBhvr>
                                        <p:cTn id="58"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827584" y="836712"/>
            <a:ext cx="7837714" cy="601525"/>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algn="l" defTabSz="685800" rtl="0" fontAlgn="base">
              <a:lnSpc>
                <a:spcPct val="90000"/>
              </a:lnSpc>
              <a:spcBef>
                <a:spcPct val="0"/>
              </a:spcBef>
              <a:spcAft>
                <a:spcPct val="0"/>
              </a:spcAft>
              <a:defRPr sz="3200" b="1" kern="120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atin typeface="+mj-lt"/>
                <a:ea typeface="+mj-ea"/>
                <a:cs typeface="+mj-cs"/>
              </a:defRPr>
            </a:lvl1pPr>
            <a:lvl2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2pPr>
            <a:lvl3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3pPr>
            <a:lvl4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4pPr>
            <a:lvl5pPr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5pPr>
            <a:lvl6pPr marL="4572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6pPr>
            <a:lvl7pPr marL="9144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7pPr>
            <a:lvl8pPr marL="13716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8pPr>
            <a:lvl9pPr marL="1828800" algn="l" defTabSz="685800" rtl="0" fontAlgn="base">
              <a:lnSpc>
                <a:spcPct val="90000"/>
              </a:lnSpc>
              <a:spcBef>
                <a:spcPct val="0"/>
              </a:spcBef>
              <a:spcAft>
                <a:spcPct val="0"/>
              </a:spcAft>
              <a:defRPr sz="3200" b="1">
                <a:solidFill>
                  <a:schemeClr val="accent1"/>
                </a:solidFill>
                <a:latin typeface="Baskerville Old Face"/>
                <a:ea typeface="黑体" pitchFamily="2" charset="-122"/>
              </a:defRPr>
            </a:lvl9pPr>
          </a:lstStyle>
          <a:p>
            <a:pPr fontAlgn="auto">
              <a:spcAft>
                <a:spcPts val="0"/>
              </a:spcAft>
              <a:defRPr/>
            </a:pPr>
            <a:r>
              <a:rPr lang="en-US" altLang="zh-CN" sz="2800" dirty="0" smtClean="0">
                <a:solidFill>
                  <a:schemeClr val="tx1"/>
                </a:solidFill>
                <a:latin typeface="华文隶书"/>
                <a:ea typeface="华文隶书"/>
              </a:rPr>
              <a:t>2</a:t>
            </a:r>
            <a:r>
              <a:rPr lang="zh-CN" altLang="en-US" sz="2800" dirty="0" smtClean="0">
                <a:solidFill>
                  <a:schemeClr val="tx1"/>
                </a:solidFill>
                <a:latin typeface="华文隶书"/>
                <a:ea typeface="华文隶书"/>
              </a:rPr>
              <a:t>、特色小家活动</a:t>
            </a:r>
            <a:endParaRPr lang="zh-CN" altLang="en-US" sz="2800" dirty="0">
              <a:latin typeface="华文隶书" pitchFamily="2" charset="-122"/>
              <a:ea typeface="华文隶书" pitchFamily="2" charset="-122"/>
            </a:endParaRPr>
          </a:p>
        </p:txBody>
      </p:sp>
      <p:grpSp>
        <p:nvGrpSpPr>
          <p:cNvPr id="6" name="组合 5"/>
          <p:cNvGrpSpPr>
            <a:grpSpLocks/>
          </p:cNvGrpSpPr>
          <p:nvPr/>
        </p:nvGrpSpPr>
        <p:grpSpPr bwMode="auto">
          <a:xfrm>
            <a:off x="582760" y="834971"/>
            <a:ext cx="7560469" cy="103187"/>
            <a:chOff x="6618518" y="1126210"/>
            <a:chExt cx="10080625" cy="103239"/>
          </a:xfrm>
        </p:grpSpPr>
        <p:sp>
          <p:nvSpPr>
            <p:cNvPr id="7" name="矩形 6"/>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8" name="直接连接符 7"/>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9" name="TextBox 8"/>
          <p:cNvSpPr txBox="1"/>
          <p:nvPr/>
        </p:nvSpPr>
        <p:spPr>
          <a:xfrm>
            <a:off x="830920" y="188640"/>
            <a:ext cx="7053447" cy="646331"/>
          </a:xfrm>
          <a:prstGeom prst="rect">
            <a:avLst/>
          </a:prstGeom>
          <a:noFill/>
        </p:spPr>
        <p:txBody>
          <a:bodyPr wrap="square" rtlCol="0">
            <a:spAutoFit/>
          </a:bodyPr>
          <a:lstStyle/>
          <a:p>
            <a:pPr algn="ctr" eaLnBrk="1" fontAlgn="auto" hangingPunct="1">
              <a:spcBef>
                <a:spcPts val="0"/>
              </a:spcBef>
              <a:spcAft>
                <a:spcPts val="0"/>
              </a:spcAft>
              <a:defRPr/>
            </a:pPr>
            <a:r>
              <a:rPr lang="zh-CN" altLang="en-US" sz="3600" b="1" dirty="0" smtClean="0">
                <a:latin typeface="华文楷体" pitchFamily="2" charset="-122"/>
                <a:ea typeface="华文楷体" pitchFamily="2" charset="-122"/>
              </a:rPr>
              <a:t>五、</a:t>
            </a:r>
            <a:r>
              <a:rPr lang="zh-CN" altLang="en-US" sz="3600" b="1" dirty="0">
                <a:latin typeface="华文楷体" pitchFamily="2" charset="-122"/>
                <a:ea typeface="华文楷体" pitchFamily="2" charset="-122"/>
              </a:rPr>
              <a:t>依托品牌优势  建设特色小家</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331" y="1731244"/>
            <a:ext cx="2520000" cy="189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8566" y="1723359"/>
            <a:ext cx="2686765" cy="1905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073" y="3861048"/>
            <a:ext cx="2364515" cy="25001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1638" y="4116244"/>
            <a:ext cx="2880000" cy="19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00451" y="4581128"/>
            <a:ext cx="2880000" cy="19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5743229" y="1918237"/>
            <a:ext cx="2880000" cy="19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98857530"/>
      </p:ext>
    </p:extLst>
  </p:cSld>
  <p:clrMapOvr>
    <a:masterClrMapping/>
  </p:clrMapOvr>
  <mc:AlternateContent xmlns:mc="http://schemas.openxmlformats.org/markup-compatibility/2006" xmlns:p14="http://schemas.microsoft.com/office/powerpoint/2010/main">
    <mc:Choice Requires="p14">
      <p:transition spd="slow" p14:dur="175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1000" fill="hold"/>
                                        <p:tgtEl>
                                          <p:spTgt spid="2051"/>
                                        </p:tgtEl>
                                        <p:attrNameLst>
                                          <p:attrName>ppt_w</p:attrName>
                                        </p:attrNameLst>
                                      </p:cBhvr>
                                      <p:tavLst>
                                        <p:tav tm="0">
                                          <p:val>
                                            <p:fltVal val="0"/>
                                          </p:val>
                                        </p:tav>
                                        <p:tav tm="100000">
                                          <p:val>
                                            <p:strVal val="#ppt_w"/>
                                          </p:val>
                                        </p:tav>
                                      </p:tavLst>
                                    </p:anim>
                                    <p:anim calcmode="lin" valueType="num">
                                      <p:cBhvr>
                                        <p:cTn id="8" dur="1000" fill="hold"/>
                                        <p:tgtEl>
                                          <p:spTgt spid="2051"/>
                                        </p:tgtEl>
                                        <p:attrNameLst>
                                          <p:attrName>ppt_h</p:attrName>
                                        </p:attrNameLst>
                                      </p:cBhvr>
                                      <p:tavLst>
                                        <p:tav tm="0">
                                          <p:val>
                                            <p:fltVal val="0"/>
                                          </p:val>
                                        </p:tav>
                                        <p:tav tm="100000">
                                          <p:val>
                                            <p:strVal val="#ppt_h"/>
                                          </p:val>
                                        </p:tav>
                                      </p:tavLst>
                                    </p:anim>
                                    <p:anim calcmode="lin" valueType="num">
                                      <p:cBhvr>
                                        <p:cTn id="9" dur="1000" fill="hold"/>
                                        <p:tgtEl>
                                          <p:spTgt spid="2051"/>
                                        </p:tgtEl>
                                        <p:attrNameLst>
                                          <p:attrName>style.rotation</p:attrName>
                                        </p:attrNameLst>
                                      </p:cBhvr>
                                      <p:tavLst>
                                        <p:tav tm="0">
                                          <p:val>
                                            <p:fltVal val="90"/>
                                          </p:val>
                                        </p:tav>
                                        <p:tav tm="100000">
                                          <p:val>
                                            <p:fltVal val="0"/>
                                          </p:val>
                                        </p:tav>
                                      </p:tavLst>
                                    </p:anim>
                                    <p:animEffect transition="in" filter="fade">
                                      <p:cBhvr>
                                        <p:cTn id="10" dur="1000"/>
                                        <p:tgtEl>
                                          <p:spTgt spid="2051"/>
                                        </p:tgtEl>
                                      </p:cBhvr>
                                    </p:animEffect>
                                  </p:childTnLst>
                                </p:cTn>
                              </p:par>
                              <p:par>
                                <p:cTn id="11" presetID="3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par>
                                <p:cTn id="17" presetID="3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par>
                                <p:cTn id="23" presetID="3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par>
                                <p:cTn id="29" presetID="3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anim calcmode="lin" valueType="num">
                                      <p:cBhvr>
                                        <p:cTn id="39" dur="1000" fill="hold"/>
                                        <p:tgtEl>
                                          <p:spTgt spid="4"/>
                                        </p:tgtEl>
                                        <p:attrNameLst>
                                          <p:attrName>style.rotation</p:attrName>
                                        </p:attrNameLst>
                                      </p:cBhvr>
                                      <p:tavLst>
                                        <p:tav tm="0">
                                          <p:val>
                                            <p:fltVal val="90"/>
                                          </p:val>
                                        </p:tav>
                                        <p:tav tm="100000">
                                          <p:val>
                                            <p:fltVal val="0"/>
                                          </p:val>
                                        </p:tav>
                                      </p:tavLst>
                                    </p:anim>
                                    <p:animEffect transition="in" filter="fade">
                                      <p:cBhvr>
                                        <p:cTn id="4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p:cNvSpPr>
            <a:spLocks noGrp="1"/>
          </p:cNvSpPr>
          <p:nvPr>
            <p:ph idx="1"/>
          </p:nvPr>
        </p:nvSpPr>
        <p:spPr>
          <a:xfrm>
            <a:off x="539552" y="908720"/>
            <a:ext cx="8280920" cy="4992688"/>
          </a:xfrm>
        </p:spPr>
        <p:txBody>
          <a:bodyPr/>
          <a:lstStyle/>
          <a:p>
            <a:pPr marL="0" indent="0">
              <a:lnSpc>
                <a:spcPts val="5700"/>
              </a:lnSpc>
              <a:buNone/>
            </a:pPr>
            <a:r>
              <a:rPr lang="en-US" altLang="zh-CN" sz="3200" b="1" dirty="0">
                <a:solidFill>
                  <a:schemeClr val="tx1"/>
                </a:solidFill>
                <a:latin typeface="华文楷体" pitchFamily="2" charset="-122"/>
                <a:ea typeface="华文楷体" pitchFamily="2" charset="-122"/>
              </a:rPr>
              <a:t/>
            </a:r>
            <a:br>
              <a:rPr lang="en-US" altLang="zh-CN" sz="3200" b="1" dirty="0">
                <a:solidFill>
                  <a:schemeClr val="tx1"/>
                </a:solidFill>
                <a:latin typeface="华文楷体" pitchFamily="2" charset="-122"/>
                <a:ea typeface="华文楷体" pitchFamily="2" charset="-122"/>
              </a:rPr>
            </a:br>
            <a:r>
              <a:rPr lang="zh-CN" altLang="en-US" sz="3200" b="1" dirty="0">
                <a:solidFill>
                  <a:schemeClr val="tx1"/>
                </a:solidFill>
                <a:latin typeface="华文楷体" pitchFamily="2" charset="-122"/>
                <a:ea typeface="华文楷体" pitchFamily="2" charset="-122"/>
              </a:rPr>
              <a:t>教工小家是职工们第二个家，家里有欢声，家里有温暖，家里有文化，家里有责任，让我们爱家、护家，使我们的小家茁壮成长。</a:t>
            </a: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144" y="4278619"/>
            <a:ext cx="2385733" cy="2068053"/>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700808"/>
          </a:xfrm>
          <a:prstGeom prst="rect">
            <a:avLst/>
          </a:prstGeom>
        </p:spPr>
      </p:pic>
    </p:spTree>
    <p:extLst>
      <p:ext uri="{BB962C8B-B14F-4D97-AF65-F5344CB8AC3E}">
        <p14:creationId xmlns:p14="http://schemas.microsoft.com/office/powerpoint/2010/main" val="1982980768"/>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文本框 68"/>
          <p:cNvSpPr txBox="1"/>
          <p:nvPr>
            <p:custDataLst>
              <p:tags r:id="rId2"/>
            </p:custDataLst>
          </p:nvPr>
        </p:nvSpPr>
        <p:spPr>
          <a:xfrm>
            <a:off x="1442293" y="1052736"/>
            <a:ext cx="1833563" cy="369887"/>
          </a:xfrm>
          <a:prstGeom prst="rect">
            <a:avLst/>
          </a:prstGeom>
          <a:noFill/>
        </p:spPr>
        <p:txBody>
          <a:bodyPr wrap="none">
            <a:spAutoFit/>
          </a:bodyPr>
          <a:lstStyle/>
          <a:p>
            <a:pPr>
              <a:defRPr/>
            </a:pPr>
            <a:r>
              <a:rPr lang="en-US" altLang="zh-CN" spc="400" dirty="0">
                <a:solidFill>
                  <a:srgbClr val="E1E0DF"/>
                </a:solidFill>
                <a:latin typeface="微软雅黑" panose="020B0503020204020204" pitchFamily="34" charset="-122"/>
                <a:ea typeface="微软雅黑" panose="020B0503020204020204" pitchFamily="34" charset="-122"/>
              </a:rPr>
              <a:t>CONTENTS</a:t>
            </a:r>
            <a:endParaRPr lang="zh-CN" altLang="en-US" spc="400" dirty="0">
              <a:solidFill>
                <a:srgbClr val="E1E0DF"/>
              </a:solidFill>
              <a:latin typeface="微软雅黑" panose="020B0503020204020204" pitchFamily="34" charset="-122"/>
              <a:ea typeface="微软雅黑" panose="020B0503020204020204" pitchFamily="34" charset="-122"/>
            </a:endParaRPr>
          </a:p>
        </p:txBody>
      </p:sp>
      <p:sp>
        <p:nvSpPr>
          <p:cNvPr id="112" name="文本框 1"/>
          <p:cNvSpPr txBox="1">
            <a:spLocks noChangeArrowheads="1"/>
          </p:cNvSpPr>
          <p:nvPr>
            <p:custDataLst>
              <p:tags r:id="rId3"/>
            </p:custDataLst>
          </p:nvPr>
        </p:nvSpPr>
        <p:spPr bwMode="auto">
          <a:xfrm>
            <a:off x="190500" y="568325"/>
            <a:ext cx="31573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sz="1500">
                <a:solidFill>
                  <a:schemeClr val="tx1"/>
                </a:solidFill>
                <a:latin typeface="Calibri" pitchFamily="34" charset="0"/>
                <a:ea typeface="宋体" charset="-122"/>
              </a:defRPr>
            </a:lvl3pPr>
            <a:lvl4pPr marL="1600200" indent="-228600">
              <a:defRPr sz="1300">
                <a:solidFill>
                  <a:schemeClr val="tx1"/>
                </a:solidFill>
                <a:latin typeface="Calibri" pitchFamily="34" charset="0"/>
                <a:ea typeface="宋体" charset="-122"/>
              </a:defRPr>
            </a:lvl4pPr>
            <a:lvl5pPr marL="2057400" indent="-228600">
              <a:defRPr sz="1300">
                <a:solidFill>
                  <a:schemeClr val="tx1"/>
                </a:solidFill>
                <a:latin typeface="Calibri" pitchFamily="34" charset="0"/>
                <a:ea typeface="宋体" charset="-122"/>
              </a:defRPr>
            </a:lvl5pPr>
            <a:lvl6pPr marL="2514600" indent="-228600" eaLnBrk="0" fontAlgn="base" hangingPunct="0">
              <a:spcAft>
                <a:spcPct val="0"/>
              </a:spcAft>
              <a:buFont typeface="Arial" charset="0"/>
              <a:defRPr sz="1300">
                <a:solidFill>
                  <a:schemeClr val="tx1"/>
                </a:solidFill>
                <a:latin typeface="Calibri" pitchFamily="34" charset="0"/>
                <a:ea typeface="宋体" charset="-122"/>
              </a:defRPr>
            </a:lvl6pPr>
            <a:lvl7pPr marL="2971800" indent="-228600" eaLnBrk="0" fontAlgn="base" hangingPunct="0">
              <a:spcAft>
                <a:spcPct val="0"/>
              </a:spcAft>
              <a:buFont typeface="Arial" charset="0"/>
              <a:defRPr sz="1300">
                <a:solidFill>
                  <a:schemeClr val="tx1"/>
                </a:solidFill>
                <a:latin typeface="Calibri" pitchFamily="34" charset="0"/>
                <a:ea typeface="宋体" charset="-122"/>
              </a:defRPr>
            </a:lvl7pPr>
            <a:lvl8pPr marL="3429000" indent="-228600" eaLnBrk="0" fontAlgn="base" hangingPunct="0">
              <a:spcAft>
                <a:spcPct val="0"/>
              </a:spcAft>
              <a:buFont typeface="Arial" charset="0"/>
              <a:defRPr sz="1300">
                <a:solidFill>
                  <a:schemeClr val="tx1"/>
                </a:solidFill>
                <a:latin typeface="Calibri" pitchFamily="34" charset="0"/>
                <a:ea typeface="宋体" charset="-122"/>
              </a:defRPr>
            </a:lvl8pPr>
            <a:lvl9pPr marL="3886200" indent="-228600" eaLnBrk="0" fontAlgn="base" hangingPunct="0">
              <a:spcAft>
                <a:spcPct val="0"/>
              </a:spcAft>
              <a:buFont typeface="Arial" charset="0"/>
              <a:defRPr sz="1300">
                <a:solidFill>
                  <a:schemeClr val="tx1"/>
                </a:solidFill>
                <a:latin typeface="Calibri" pitchFamily="34" charset="0"/>
                <a:ea typeface="宋体" charset="-122"/>
              </a:defRPr>
            </a:lvl9pPr>
          </a:lstStyle>
          <a:p>
            <a:pPr algn="ctr"/>
            <a:r>
              <a:rPr lang="zh-CN" altLang="en-US" sz="3600" b="1" dirty="0" smtClean="0">
                <a:latin typeface="华文隶书" pitchFamily="2" charset="-122"/>
                <a:ea typeface="华文隶书" pitchFamily="2" charset="-122"/>
              </a:rPr>
              <a:t>汇报内容</a:t>
            </a:r>
            <a:endParaRPr lang="zh-CN" altLang="en-US" sz="3600" b="1" dirty="0">
              <a:latin typeface="华文隶书" pitchFamily="2" charset="-122"/>
              <a:ea typeface="华文隶书" pitchFamily="2" charset="-122"/>
            </a:endParaRPr>
          </a:p>
        </p:txBody>
      </p:sp>
      <p:grpSp>
        <p:nvGrpSpPr>
          <p:cNvPr id="21" name="组合 20"/>
          <p:cNvGrpSpPr/>
          <p:nvPr/>
        </p:nvGrpSpPr>
        <p:grpSpPr>
          <a:xfrm>
            <a:off x="214908" y="1702688"/>
            <a:ext cx="6474954" cy="573217"/>
            <a:chOff x="288500" y="1575594"/>
            <a:chExt cx="5126037" cy="849313"/>
          </a:xfrm>
        </p:grpSpPr>
        <p:sp>
          <p:nvSpPr>
            <p:cNvPr id="22" name="矩形 21"/>
            <p:cNvSpPr/>
            <p:nvPr>
              <p:custDataLst>
                <p:tags r:id="rId4"/>
              </p:custDataLst>
            </p:nvPr>
          </p:nvSpPr>
          <p:spPr>
            <a:xfrm>
              <a:off x="288500" y="1575594"/>
              <a:ext cx="971550" cy="849313"/>
            </a:xfrm>
            <a:prstGeom prst="rect">
              <a:avLst/>
            </a:prstGeom>
            <a:ln/>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一</a:t>
              </a:r>
              <a:endParaRPr lang="zh-CN" altLang="en-US" sz="3200" dirty="0">
                <a:solidFill>
                  <a:srgbClr val="FFFFFF"/>
                </a:solidFill>
                <a:latin typeface="Arial Black" panose="020B0A04020102020204" pitchFamily="34" charset="0"/>
                <a:ea typeface="华文行楷" panose="02010800040101010101" pitchFamily="2" charset="-122"/>
              </a:endParaRPr>
            </a:p>
          </p:txBody>
        </p:sp>
        <p:sp>
          <p:nvSpPr>
            <p:cNvPr id="23" name="任意多边形 22"/>
            <p:cNvSpPr/>
            <p:nvPr>
              <p:custDataLst>
                <p:tags r:id="rId5"/>
              </p:custDataLst>
            </p:nvPr>
          </p:nvSpPr>
          <p:spPr>
            <a:xfrm>
              <a:off x="1404512" y="1575594"/>
              <a:ext cx="4010025" cy="849313"/>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1"/>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领导重视    健全保障系统</a:t>
              </a:r>
            </a:p>
          </p:txBody>
        </p:sp>
        <p:grpSp>
          <p:nvGrpSpPr>
            <p:cNvPr id="24" name="组合 8"/>
            <p:cNvGrpSpPr>
              <a:grpSpLocks/>
            </p:cNvGrpSpPr>
            <p:nvPr>
              <p:custDataLst>
                <p:tags r:id="rId6"/>
              </p:custDataLst>
            </p:nvPr>
          </p:nvGrpSpPr>
          <p:grpSpPr bwMode="auto">
            <a:xfrm rot="5400000">
              <a:off x="1304500" y="1627981"/>
              <a:ext cx="77788" cy="347663"/>
              <a:chOff x="1378219" y="929859"/>
              <a:chExt cx="177416" cy="553851"/>
            </a:xfrm>
          </p:grpSpPr>
          <p:sp>
            <p:nvSpPr>
              <p:cNvPr id="32" name="椭圆 31"/>
              <p:cNvSpPr/>
              <p:nvPr/>
            </p:nvSpPr>
            <p:spPr>
              <a:xfrm rot="4460462">
                <a:off x="1378413" y="1276140"/>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33" name="椭圆 32"/>
              <p:cNvSpPr/>
              <p:nvPr/>
            </p:nvSpPr>
            <p:spPr>
              <a:xfrm rot="4460462">
                <a:off x="1393587" y="884145"/>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nvGrpSpPr>
              <p:cNvPr id="34" name="组合 11"/>
              <p:cNvGrpSpPr>
                <a:grpSpLocks/>
              </p:cNvGrpSpPr>
              <p:nvPr/>
            </p:nvGrpSpPr>
            <p:grpSpPr bwMode="auto">
              <a:xfrm rot="5441149">
                <a:off x="1224814" y="1132570"/>
                <a:ext cx="481266" cy="136527"/>
                <a:chOff x="4345372" y="2103010"/>
                <a:chExt cx="433994" cy="112935"/>
              </a:xfrm>
            </p:grpSpPr>
            <p:sp>
              <p:nvSpPr>
                <p:cNvPr id="35" name="椭圆 34"/>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36" name="椭圆 35"/>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37" name="矩形 36"/>
                <p:cNvSpPr/>
                <p:nvPr/>
              </p:nvSpPr>
              <p:spPr>
                <a:xfrm>
                  <a:off x="4363819" y="2145063"/>
                  <a:ext cx="360333" cy="718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grpSp>
        <p:grpSp>
          <p:nvGrpSpPr>
            <p:cNvPr id="25" name="组合 15"/>
            <p:cNvGrpSpPr>
              <a:grpSpLocks/>
            </p:cNvGrpSpPr>
            <p:nvPr>
              <p:custDataLst>
                <p:tags r:id="rId7"/>
              </p:custDataLst>
            </p:nvPr>
          </p:nvGrpSpPr>
          <p:grpSpPr bwMode="auto">
            <a:xfrm rot="5400000">
              <a:off x="1294974" y="2024857"/>
              <a:ext cx="79375" cy="349250"/>
              <a:chOff x="1378219" y="929859"/>
              <a:chExt cx="177416" cy="553851"/>
            </a:xfrm>
          </p:grpSpPr>
          <p:sp>
            <p:nvSpPr>
              <p:cNvPr id="26" name="椭圆 25"/>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27" name="椭圆 26"/>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nvGrpSpPr>
              <p:cNvPr id="28" name="组合 18"/>
              <p:cNvGrpSpPr>
                <a:grpSpLocks/>
              </p:cNvGrpSpPr>
              <p:nvPr/>
            </p:nvGrpSpPr>
            <p:grpSpPr bwMode="auto">
              <a:xfrm rot="5441149">
                <a:off x="1224814" y="1132570"/>
                <a:ext cx="481266" cy="136527"/>
                <a:chOff x="4345372" y="2103010"/>
                <a:chExt cx="433994" cy="112935"/>
              </a:xfrm>
            </p:grpSpPr>
            <p:sp>
              <p:nvSpPr>
                <p:cNvPr id="29" name="椭圆 28"/>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30" name="椭圆 29"/>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31" name="矩形 30"/>
                <p:cNvSpPr/>
                <p:nvPr/>
              </p:nvSpPr>
              <p:spPr>
                <a:xfrm>
                  <a:off x="4418308" y="2166499"/>
                  <a:ext cx="360965" cy="73379"/>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grpSp>
      </p:grpSp>
    </p:spTree>
    <p:custDataLst>
      <p:tags r:id="rId1"/>
    </p:custDataLst>
    <p:extLst>
      <p:ext uri="{BB962C8B-B14F-4D97-AF65-F5344CB8AC3E}">
        <p14:creationId xmlns:p14="http://schemas.microsoft.com/office/powerpoint/2010/main" val="1123644162"/>
      </p:ext>
    </p:extLst>
  </p:cSld>
  <p:clrMapOvr>
    <a:masterClrMapping/>
  </p:clrMapOvr>
  <mc:AlternateContent xmlns:mc="http://schemas.openxmlformats.org/markup-compatibility/2006" xmlns:p14="http://schemas.microsoft.com/office/powerpoint/2010/main">
    <mc:Choice Requires="p14">
      <p:transition spd="slow" p14:dur="125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91680" y="1628800"/>
            <a:ext cx="8124774" cy="3268472"/>
          </a:xfr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marL="0" indent="0" fontAlgn="auto">
              <a:spcAft>
                <a:spcPts val="0"/>
              </a:spcAft>
              <a:buClr>
                <a:schemeClr val="accent1">
                  <a:lumMod val="75000"/>
                </a:schemeClr>
              </a:buClr>
              <a:buFontTx/>
              <a:buNone/>
            </a:pPr>
            <a:r>
              <a:rPr lang="zh-CN" altLang="en-US" sz="13800" b="1" dirty="0">
                <a:solidFill>
                  <a:srgbClr val="EC6E8C"/>
                </a:solidFill>
                <a:effectLst>
                  <a:glow rad="63500">
                    <a:schemeClr val="accent5">
                      <a:satMod val="175000"/>
                      <a:alpha val="40000"/>
                    </a:schemeClr>
                  </a:glow>
                </a:effectLst>
                <a:latin typeface="华文楷体" pitchFamily="2" charset="-122"/>
                <a:ea typeface="华文楷体" pitchFamily="2" charset="-122"/>
                <a:cs typeface="+mn-cs"/>
              </a:rPr>
              <a:t>谢  谢 ！</a:t>
            </a:r>
          </a:p>
        </p:txBody>
      </p:sp>
      <p:sp>
        <p:nvSpPr>
          <p:cNvPr id="2" name="TextBox 1"/>
          <p:cNvSpPr txBox="1"/>
          <p:nvPr/>
        </p:nvSpPr>
        <p:spPr>
          <a:xfrm>
            <a:off x="1475656" y="4797151"/>
            <a:ext cx="5637187" cy="179711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defTabSz="685800" fontAlgn="auto">
              <a:lnSpc>
                <a:spcPct val="90000"/>
              </a:lnSpc>
              <a:spcBef>
                <a:spcPts val="1350"/>
              </a:spcBef>
              <a:spcAft>
                <a:spcPts val="0"/>
              </a:spcAft>
              <a:buClr>
                <a:schemeClr val="accent1">
                  <a:lumMod val="75000"/>
                </a:schemeClr>
              </a:buClr>
              <a:buSzPct val="100000"/>
              <a:buFontTx/>
              <a:buNone/>
              <a:defRPr sz="13800" b="1">
                <a:solidFill>
                  <a:srgbClr val="EC6E8C"/>
                </a:solidFill>
                <a:effectLst>
                  <a:glow rad="63500">
                    <a:schemeClr val="accent5">
                      <a:satMod val="175000"/>
                      <a:alpha val="40000"/>
                    </a:schemeClr>
                  </a:glow>
                </a:effectLst>
                <a:latin typeface="华文楷体" pitchFamily="2" charset="-122"/>
                <a:ea typeface="华文楷体" pitchFamily="2" charset="-122"/>
                <a:cs typeface="+mn-cs"/>
              </a:defRPr>
            </a:lvl1pPr>
            <a:lvl2pPr marL="266700" indent="-266700" defTabSz="685800">
              <a:lnSpc>
                <a:spcPct val="130000"/>
              </a:lnSpc>
              <a:buFont typeface="Calibri" pitchFamily="34" charset="0"/>
              <a:buChar char=" "/>
              <a:defRPr>
                <a:latin typeface="+mn-lt"/>
                <a:ea typeface="+mn-ea"/>
              </a:defRPr>
            </a:lvl2pPr>
            <a:lvl3pPr marL="857250" indent="-171450" defTabSz="685800">
              <a:lnSpc>
                <a:spcPct val="90000"/>
              </a:lnSpc>
              <a:spcBef>
                <a:spcPts val="375"/>
              </a:spcBef>
              <a:buFont typeface="Arial" charset="0"/>
              <a:buChar char="•"/>
              <a:defRPr sz="1500">
                <a:solidFill>
                  <a:srgbClr val="7F7F7F"/>
                </a:solidFill>
                <a:latin typeface="+mn-lt"/>
                <a:ea typeface="+mn-ea"/>
              </a:defRPr>
            </a:lvl3pPr>
            <a:lvl4pPr marL="1200150" indent="-171450" defTabSz="685800">
              <a:lnSpc>
                <a:spcPct val="90000"/>
              </a:lnSpc>
              <a:spcBef>
                <a:spcPts val="375"/>
              </a:spcBef>
              <a:buFont typeface="Arial" charset="0"/>
              <a:buChar char="•"/>
              <a:defRPr sz="1300">
                <a:solidFill>
                  <a:srgbClr val="7F7F7F"/>
                </a:solidFill>
                <a:latin typeface="+mn-lt"/>
                <a:ea typeface="+mn-ea"/>
              </a:defRPr>
            </a:lvl4pPr>
            <a:lvl5pPr marL="1543050" indent="-171450" defTabSz="685800">
              <a:lnSpc>
                <a:spcPct val="90000"/>
              </a:lnSpc>
              <a:spcBef>
                <a:spcPts val="375"/>
              </a:spcBef>
              <a:buFont typeface="Arial" charset="0"/>
              <a:buChar char="•"/>
              <a:defRPr sz="1300">
                <a:solidFill>
                  <a:srgbClr val="7F7F7F"/>
                </a:solidFill>
                <a:latin typeface="+mn-lt"/>
                <a:ea typeface="+mn-ea"/>
              </a:defRPr>
            </a:lvl5pPr>
            <a:lvl6pPr marL="1885950" indent="-171450" defTabSz="685800">
              <a:lnSpc>
                <a:spcPct val="90000"/>
              </a:lnSpc>
              <a:spcBef>
                <a:spcPts val="375"/>
              </a:spcBef>
              <a:buFont typeface="Arial" panose="020B0604020202020204" pitchFamily="34" charset="0"/>
              <a:buChar char="•"/>
              <a:defRPr sz="1350">
                <a:latin typeface="+mn-lt"/>
                <a:ea typeface="+mn-ea"/>
                <a:cs typeface="+mn-cs"/>
              </a:defRPr>
            </a:lvl6pPr>
            <a:lvl7pPr marL="2228850" indent="-171450" defTabSz="685800">
              <a:lnSpc>
                <a:spcPct val="90000"/>
              </a:lnSpc>
              <a:spcBef>
                <a:spcPts val="375"/>
              </a:spcBef>
              <a:buFont typeface="Arial" panose="020B0604020202020204" pitchFamily="34" charset="0"/>
              <a:buChar char="•"/>
              <a:defRPr sz="1350">
                <a:latin typeface="+mn-lt"/>
                <a:ea typeface="+mn-ea"/>
                <a:cs typeface="+mn-cs"/>
              </a:defRPr>
            </a:lvl7pPr>
            <a:lvl8pPr marL="2571750" indent="-171450" defTabSz="685800">
              <a:lnSpc>
                <a:spcPct val="90000"/>
              </a:lnSpc>
              <a:spcBef>
                <a:spcPts val="375"/>
              </a:spcBef>
              <a:buFont typeface="Arial" panose="020B0604020202020204" pitchFamily="34" charset="0"/>
              <a:buChar char="•"/>
              <a:defRPr sz="1350">
                <a:latin typeface="+mn-lt"/>
                <a:ea typeface="+mn-ea"/>
                <a:cs typeface="+mn-cs"/>
              </a:defRPr>
            </a:lvl8pPr>
            <a:lvl9pPr marL="2914650" indent="-171450" defTabSz="685800">
              <a:lnSpc>
                <a:spcPct val="90000"/>
              </a:lnSpc>
              <a:spcBef>
                <a:spcPts val="375"/>
              </a:spcBef>
              <a:buFont typeface="Arial" panose="020B0604020202020204" pitchFamily="34" charset="0"/>
              <a:buChar char="•"/>
              <a:defRPr sz="1350">
                <a:latin typeface="+mn-lt"/>
                <a:ea typeface="+mn-ea"/>
                <a:cs typeface="+mn-cs"/>
              </a:defRPr>
            </a:lvl9pPr>
          </a:lstStyle>
          <a:p>
            <a:pPr algn="ctr"/>
            <a:r>
              <a:rPr lang="zh-CN" altLang="en-US" sz="2800" dirty="0" smtClean="0"/>
              <a:t>后勤</a:t>
            </a:r>
            <a:r>
              <a:rPr lang="zh-CN" altLang="en-US" sz="2800" dirty="0"/>
              <a:t>实业发展</a:t>
            </a:r>
            <a:r>
              <a:rPr lang="zh-CN" altLang="en-US" sz="2800" dirty="0" smtClean="0"/>
              <a:t>中心工会</a:t>
            </a:r>
            <a:endParaRPr lang="en-US" altLang="zh-CN" sz="2800" dirty="0" smtClean="0"/>
          </a:p>
          <a:p>
            <a:pPr algn="ctr"/>
            <a:r>
              <a:rPr lang="zh-CN" altLang="en-US" sz="2800" dirty="0" smtClean="0"/>
              <a:t>二</a:t>
            </a:r>
            <a:r>
              <a:rPr lang="en-US" altLang="zh-CN" sz="2800" dirty="0" smtClean="0"/>
              <a:t>O</a:t>
            </a:r>
            <a:r>
              <a:rPr lang="zh-CN" altLang="en-US" sz="2800" dirty="0" smtClean="0"/>
              <a:t>一六年一月二十五日</a:t>
            </a:r>
            <a:endParaRPr lang="en-US" altLang="zh-CN" sz="2800" dirty="0"/>
          </a:p>
        </p:txBody>
      </p:sp>
    </p:spTree>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a:grpSpLocks/>
          </p:cNvGrpSpPr>
          <p:nvPr/>
        </p:nvGrpSpPr>
        <p:grpSpPr bwMode="auto">
          <a:xfrm>
            <a:off x="582760" y="1005569"/>
            <a:ext cx="7560469" cy="103187"/>
            <a:chOff x="6618518" y="1126210"/>
            <a:chExt cx="10080625" cy="103239"/>
          </a:xfrm>
        </p:grpSpPr>
        <p:sp>
          <p:nvSpPr>
            <p:cNvPr id="7" name="矩形 6"/>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8" name="直接连接符 7"/>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9" name="TextBox 8"/>
          <p:cNvSpPr txBox="1"/>
          <p:nvPr/>
        </p:nvSpPr>
        <p:spPr>
          <a:xfrm>
            <a:off x="899592" y="404664"/>
            <a:ext cx="6624736" cy="646331"/>
          </a:xfrm>
          <a:prstGeom prst="rect">
            <a:avLst/>
          </a:prstGeom>
          <a:noFill/>
        </p:spPr>
        <p:txBody>
          <a:bodyPr wrap="square" rtlCol="0">
            <a:spAutoFit/>
          </a:bodyPr>
          <a:lstStyle/>
          <a:p>
            <a:pPr algn="ctr" eaLnBrk="1" fontAlgn="auto" hangingPunct="1">
              <a:spcBef>
                <a:spcPts val="0"/>
              </a:spcBef>
              <a:spcAft>
                <a:spcPts val="0"/>
              </a:spcAft>
              <a:defRPr/>
            </a:pPr>
            <a:r>
              <a:rPr lang="zh-CN" altLang="en-US" sz="3600" b="1" dirty="0" smtClean="0">
                <a:latin typeface="华文楷体" pitchFamily="2" charset="-122"/>
                <a:ea typeface="华文楷体" pitchFamily="2" charset="-122"/>
              </a:rPr>
              <a:t>一、</a:t>
            </a:r>
            <a:r>
              <a:rPr lang="zh-CN" altLang="en-US" sz="3600" b="1" dirty="0">
                <a:latin typeface="华文楷体" pitchFamily="2" charset="-122"/>
                <a:ea typeface="华文楷体" pitchFamily="2" charset="-122"/>
              </a:rPr>
              <a:t>领导重视    健全保障系统</a:t>
            </a:r>
          </a:p>
        </p:txBody>
      </p:sp>
      <p:sp>
        <p:nvSpPr>
          <p:cNvPr id="4" name="内容占位符 3"/>
          <p:cNvSpPr>
            <a:spLocks noGrp="1"/>
          </p:cNvSpPr>
          <p:nvPr>
            <p:ph idx="1"/>
          </p:nvPr>
        </p:nvSpPr>
        <p:spPr>
          <a:xfrm>
            <a:off x="683568" y="1916832"/>
            <a:ext cx="7584901" cy="4460156"/>
          </a:xfrm>
        </p:spPr>
        <p:txBody>
          <a:bodyPr/>
          <a:lstStyle/>
          <a:p>
            <a:pPr>
              <a:lnSpc>
                <a:spcPts val="4500"/>
              </a:lnSpc>
            </a:pPr>
            <a:r>
              <a:rPr lang="zh-CN" altLang="en-US" sz="2800" b="1" dirty="0">
                <a:solidFill>
                  <a:schemeClr val="tx1"/>
                </a:solidFill>
                <a:latin typeface="华文楷体" pitchFamily="2" charset="-122"/>
                <a:ea typeface="华文楷体" pitchFamily="2" charset="-122"/>
              </a:rPr>
              <a:t>加强组织领导，明确工作思路。中心领导</a:t>
            </a:r>
            <a:r>
              <a:rPr lang="zh-CN" altLang="en-US" sz="2800" b="1" dirty="0" smtClean="0">
                <a:solidFill>
                  <a:schemeClr val="tx1"/>
                </a:solidFill>
                <a:latin typeface="华文楷体" pitchFamily="2" charset="-122"/>
                <a:ea typeface="华文楷体" pitchFamily="2" charset="-122"/>
              </a:rPr>
              <a:t>高度重视教职工小家建设工作，</a:t>
            </a:r>
            <a:r>
              <a:rPr lang="zh-CN" altLang="en-US" sz="2800" b="1" dirty="0">
                <a:solidFill>
                  <a:schemeClr val="tx1"/>
                </a:solidFill>
                <a:latin typeface="华文楷体" pitchFamily="2" charset="-122"/>
                <a:ea typeface="华文楷体" pitchFamily="2" charset="-122"/>
              </a:rPr>
              <a:t>对建家工作给予积极支持，</a:t>
            </a:r>
            <a:r>
              <a:rPr lang="zh-CN" altLang="en-US" sz="2800" b="1" dirty="0" smtClean="0">
                <a:solidFill>
                  <a:schemeClr val="tx1"/>
                </a:solidFill>
                <a:latin typeface="华文楷体" pitchFamily="2" charset="-122"/>
                <a:ea typeface="华文楷体" pitchFamily="2" charset="-122"/>
              </a:rPr>
              <a:t>构成</a:t>
            </a:r>
            <a:r>
              <a:rPr lang="zh-CN" altLang="en-US" sz="2800" b="1" dirty="0">
                <a:solidFill>
                  <a:schemeClr val="tx1"/>
                </a:solidFill>
                <a:latin typeface="华文楷体" pitchFamily="2" charset="-122"/>
                <a:ea typeface="华文楷体" pitchFamily="2" charset="-122"/>
              </a:rPr>
              <a:t>了书记加强领导，总经理行政支持，工会</a:t>
            </a:r>
            <a:r>
              <a:rPr lang="zh-CN" altLang="en-US" sz="2800" b="1" dirty="0" smtClean="0">
                <a:solidFill>
                  <a:schemeClr val="tx1"/>
                </a:solidFill>
                <a:latin typeface="华文楷体" pitchFamily="2" charset="-122"/>
                <a:ea typeface="华文楷体" pitchFamily="2" charset="-122"/>
              </a:rPr>
              <a:t>积极</a:t>
            </a:r>
            <a:r>
              <a:rPr lang="zh-CN" altLang="en-US" sz="2800" b="1" dirty="0">
                <a:solidFill>
                  <a:schemeClr val="tx1"/>
                </a:solidFill>
                <a:latin typeface="华文楷体" pitchFamily="2" charset="-122"/>
                <a:ea typeface="华文楷体" pitchFamily="2" charset="-122"/>
              </a:rPr>
              <a:t>组织</a:t>
            </a:r>
            <a:r>
              <a:rPr lang="zh-CN" altLang="en-US" sz="2800" b="1" dirty="0" smtClean="0">
                <a:solidFill>
                  <a:schemeClr val="tx1"/>
                </a:solidFill>
                <a:latin typeface="华文楷体" pitchFamily="2" charset="-122"/>
                <a:ea typeface="华文楷体" pitchFamily="2" charset="-122"/>
              </a:rPr>
              <a:t>，</a:t>
            </a:r>
            <a:r>
              <a:rPr lang="zh-CN" altLang="en-US" sz="2800" b="1" dirty="0">
                <a:solidFill>
                  <a:schemeClr val="tx1"/>
                </a:solidFill>
                <a:latin typeface="华文楷体" pitchFamily="2" charset="-122"/>
                <a:ea typeface="华文楷体" pitchFamily="2" charset="-122"/>
              </a:rPr>
              <a:t>职工积极参与的</a:t>
            </a:r>
            <a:r>
              <a:rPr lang="zh-CN" altLang="en-US" sz="2800" b="1" dirty="0" smtClean="0">
                <a:solidFill>
                  <a:schemeClr val="tx1"/>
                </a:solidFill>
                <a:latin typeface="华文楷体" pitchFamily="2" charset="-122"/>
                <a:ea typeface="华文楷体" pitchFamily="2" charset="-122"/>
              </a:rPr>
              <a:t>格局，为职工开展活动创造了良好的条件。</a:t>
            </a:r>
            <a:endParaRPr lang="zh-CN" altLang="en-US" sz="2800" b="1" dirty="0">
              <a:solidFill>
                <a:schemeClr val="tx1"/>
              </a:solidFill>
              <a:latin typeface="华文楷体" pitchFamily="2" charset="-122"/>
              <a:ea typeface="华文楷体" pitchFamily="2"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160" y="4365104"/>
            <a:ext cx="2419101" cy="2419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a:grpSpLocks/>
          </p:cNvGrpSpPr>
          <p:nvPr/>
        </p:nvGrpSpPr>
        <p:grpSpPr bwMode="auto">
          <a:xfrm>
            <a:off x="582760" y="1005569"/>
            <a:ext cx="7560469" cy="103187"/>
            <a:chOff x="6618518" y="1126210"/>
            <a:chExt cx="10080625" cy="103239"/>
          </a:xfrm>
        </p:grpSpPr>
        <p:sp>
          <p:nvSpPr>
            <p:cNvPr id="7" name="矩形 6"/>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8" name="直接连接符 7"/>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9" name="TextBox 8"/>
          <p:cNvSpPr txBox="1"/>
          <p:nvPr/>
        </p:nvSpPr>
        <p:spPr>
          <a:xfrm>
            <a:off x="899592" y="404664"/>
            <a:ext cx="6624736" cy="646331"/>
          </a:xfrm>
          <a:prstGeom prst="rect">
            <a:avLst/>
          </a:prstGeom>
          <a:noFill/>
        </p:spPr>
        <p:txBody>
          <a:bodyPr wrap="square" rtlCol="0">
            <a:spAutoFit/>
          </a:bodyPr>
          <a:lstStyle/>
          <a:p>
            <a:pPr algn="ctr" eaLnBrk="1" fontAlgn="auto" hangingPunct="1">
              <a:spcBef>
                <a:spcPts val="0"/>
              </a:spcBef>
              <a:spcAft>
                <a:spcPts val="0"/>
              </a:spcAft>
              <a:defRPr/>
            </a:pPr>
            <a:r>
              <a:rPr lang="zh-CN" altLang="en-US" sz="3600" b="1" dirty="0" smtClean="0">
                <a:latin typeface="华文楷体" pitchFamily="2" charset="-122"/>
                <a:ea typeface="华文楷体" pitchFamily="2" charset="-122"/>
              </a:rPr>
              <a:t>一、</a:t>
            </a:r>
            <a:r>
              <a:rPr lang="zh-CN" altLang="en-US" sz="3600" b="1" dirty="0">
                <a:latin typeface="华文楷体" pitchFamily="2" charset="-122"/>
                <a:ea typeface="华文楷体" pitchFamily="2" charset="-122"/>
              </a:rPr>
              <a:t>领导重视    健全保障系统</a:t>
            </a:r>
          </a:p>
        </p:txBody>
      </p:sp>
      <p:sp>
        <p:nvSpPr>
          <p:cNvPr id="4" name="内容占位符 3"/>
          <p:cNvSpPr>
            <a:spLocks noGrp="1"/>
          </p:cNvSpPr>
          <p:nvPr>
            <p:ph idx="1"/>
          </p:nvPr>
        </p:nvSpPr>
        <p:spPr>
          <a:xfrm>
            <a:off x="107504" y="4149080"/>
            <a:ext cx="8640960" cy="4460156"/>
          </a:xfrm>
        </p:spPr>
        <p:txBody>
          <a:bodyPr/>
          <a:lstStyle/>
          <a:p>
            <a:pPr>
              <a:lnSpc>
                <a:spcPts val="3900"/>
              </a:lnSpc>
            </a:pPr>
            <a:r>
              <a:rPr lang="zh-CN" altLang="en-US" sz="2000" b="1" dirty="0" smtClean="0">
                <a:solidFill>
                  <a:schemeClr val="tx1"/>
                </a:solidFill>
                <a:latin typeface="华文楷体" pitchFamily="2" charset="-122"/>
                <a:ea typeface="华文楷体" pitchFamily="2" charset="-122"/>
              </a:rPr>
              <a:t>在党政领导的支持下，我们有了后勤人的文化墙，</a:t>
            </a:r>
            <a:r>
              <a:rPr lang="zh-CN" altLang="zh-CN" sz="2000" b="1" dirty="0" smtClean="0">
                <a:solidFill>
                  <a:schemeClr val="tx1"/>
                </a:solidFill>
                <a:latin typeface="华文楷体" pitchFamily="2" charset="-122"/>
                <a:ea typeface="华文楷体" pitchFamily="2" charset="-122"/>
              </a:rPr>
              <a:t>文化</a:t>
            </a:r>
            <a:r>
              <a:rPr lang="zh-CN" altLang="zh-CN" sz="2000" b="1" dirty="0">
                <a:solidFill>
                  <a:schemeClr val="tx1"/>
                </a:solidFill>
                <a:latin typeface="华文楷体" pitchFamily="2" charset="-122"/>
                <a:ea typeface="华文楷体" pitchFamily="2" charset="-122"/>
              </a:rPr>
              <a:t>墙由多个六边形文字板块和两个照片板块组成。既有体现后发中心崇尚服务、高效、诚信、务实、敬业、廉洁、和谐的价值理念，以及乐于学习、创新、担当、实践、进取、分享、倾听的工作作风的文字表述，又有展示后勤人积极向上、热爱生活的照片。</a:t>
            </a:r>
            <a:endParaRPr lang="zh-CN" altLang="en-US" sz="2000" b="1" dirty="0">
              <a:solidFill>
                <a:schemeClr val="tx1"/>
              </a:solidFill>
              <a:latin typeface="华文楷体" pitchFamily="2" charset="-122"/>
              <a:ea typeface="华文楷体" pitchFamily="2" charset="-122"/>
            </a:endParaRPr>
          </a:p>
        </p:txBody>
      </p:sp>
      <p:pic>
        <p:nvPicPr>
          <p:cNvPr id="10" name="图片 9"/>
          <p:cNvPicPr/>
          <p:nvPr/>
        </p:nvPicPr>
        <p:blipFill rotWithShape="1">
          <a:blip r:embed="rId2" cstate="print">
            <a:extLst>
              <a:ext uri="{28A0092B-C50C-407E-A947-70E740481C1C}">
                <a14:useLocalDpi xmlns:a14="http://schemas.microsoft.com/office/drawing/2010/main" val="0"/>
              </a:ext>
            </a:extLst>
          </a:blip>
          <a:srcRect l="5306" t="14332" r="3688" b="9772"/>
          <a:stretch/>
        </p:blipFill>
        <p:spPr bwMode="auto">
          <a:xfrm>
            <a:off x="580502" y="1484784"/>
            <a:ext cx="7562727" cy="2664296"/>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361955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750" fill="hold"/>
                                        <p:tgtEl>
                                          <p:spTgt spid="10"/>
                                        </p:tgtEl>
                                        <p:attrNameLst>
                                          <p:attrName>ppt_w</p:attrName>
                                        </p:attrNameLst>
                                      </p:cBhvr>
                                      <p:tavLst>
                                        <p:tav tm="0">
                                          <p:val>
                                            <p:fltVal val="0"/>
                                          </p:val>
                                        </p:tav>
                                        <p:tav tm="100000">
                                          <p:val>
                                            <p:strVal val="#ppt_w"/>
                                          </p:val>
                                        </p:tav>
                                      </p:tavLst>
                                    </p:anim>
                                    <p:anim calcmode="lin" valueType="num">
                                      <p:cBhvr>
                                        <p:cTn id="16" dur="750" fill="hold"/>
                                        <p:tgtEl>
                                          <p:spTgt spid="10"/>
                                        </p:tgtEl>
                                        <p:attrNameLst>
                                          <p:attrName>ppt_h</p:attrName>
                                        </p:attrNameLst>
                                      </p:cBhvr>
                                      <p:tavLst>
                                        <p:tav tm="0">
                                          <p:val>
                                            <p:fltVal val="0"/>
                                          </p:val>
                                        </p:tav>
                                        <p:tav tm="100000">
                                          <p:val>
                                            <p:strVal val="#ppt_h"/>
                                          </p:val>
                                        </p:tav>
                                      </p:tavLst>
                                    </p:anim>
                                    <p:animEffect transition="in" filter="fade">
                                      <p:cBhvr>
                                        <p:cTn id="17" dur="750"/>
                                        <p:tgtEl>
                                          <p:spTgt spid="1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p:cTn id="20"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a:grpSpLocks/>
          </p:cNvGrpSpPr>
          <p:nvPr/>
        </p:nvGrpSpPr>
        <p:grpSpPr bwMode="auto">
          <a:xfrm>
            <a:off x="582760" y="1005569"/>
            <a:ext cx="7560469" cy="103187"/>
            <a:chOff x="6618518" y="1126210"/>
            <a:chExt cx="10080625" cy="103239"/>
          </a:xfrm>
        </p:grpSpPr>
        <p:sp>
          <p:nvSpPr>
            <p:cNvPr id="7" name="矩形 6"/>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8" name="直接连接符 7"/>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9" name="TextBox 8"/>
          <p:cNvSpPr txBox="1"/>
          <p:nvPr/>
        </p:nvSpPr>
        <p:spPr>
          <a:xfrm>
            <a:off x="899592" y="404664"/>
            <a:ext cx="6624736" cy="646331"/>
          </a:xfrm>
          <a:prstGeom prst="rect">
            <a:avLst/>
          </a:prstGeom>
          <a:noFill/>
        </p:spPr>
        <p:txBody>
          <a:bodyPr wrap="square" rtlCol="0">
            <a:spAutoFit/>
          </a:bodyPr>
          <a:lstStyle/>
          <a:p>
            <a:pPr algn="ctr" eaLnBrk="1" fontAlgn="auto" hangingPunct="1">
              <a:spcBef>
                <a:spcPts val="0"/>
              </a:spcBef>
              <a:spcAft>
                <a:spcPts val="0"/>
              </a:spcAft>
              <a:defRPr/>
            </a:pPr>
            <a:r>
              <a:rPr lang="zh-CN" altLang="en-US" sz="3600" b="1" dirty="0" smtClean="0">
                <a:latin typeface="华文楷体" pitchFamily="2" charset="-122"/>
                <a:ea typeface="华文楷体" pitchFamily="2" charset="-122"/>
              </a:rPr>
              <a:t>一、</a:t>
            </a:r>
            <a:r>
              <a:rPr lang="zh-CN" altLang="en-US" sz="3600" b="1" dirty="0">
                <a:latin typeface="华文楷体" pitchFamily="2" charset="-122"/>
                <a:ea typeface="华文楷体" pitchFamily="2" charset="-122"/>
              </a:rPr>
              <a:t>领导重视    健全保障系统</a:t>
            </a:r>
          </a:p>
        </p:txBody>
      </p:sp>
      <p:sp>
        <p:nvSpPr>
          <p:cNvPr id="4" name="内容占位符 3"/>
          <p:cNvSpPr>
            <a:spLocks noGrp="1"/>
          </p:cNvSpPr>
          <p:nvPr>
            <p:ph idx="1"/>
          </p:nvPr>
        </p:nvSpPr>
        <p:spPr>
          <a:xfrm>
            <a:off x="323528" y="4005064"/>
            <a:ext cx="8640960" cy="2520280"/>
          </a:xfrm>
        </p:spPr>
        <p:txBody>
          <a:bodyPr/>
          <a:lstStyle/>
          <a:p>
            <a:pPr>
              <a:lnSpc>
                <a:spcPts val="3900"/>
              </a:lnSpc>
            </a:pPr>
            <a:r>
              <a:rPr lang="zh-CN" altLang="en-US" sz="2000" b="1" dirty="0" smtClean="0">
                <a:solidFill>
                  <a:schemeClr val="tx1"/>
                </a:solidFill>
                <a:latin typeface="华文楷体" pitchFamily="2" charset="-122"/>
                <a:ea typeface="华文楷体" pitchFamily="2" charset="-122"/>
              </a:rPr>
              <a:t>领导非常重视后勤文化，今年十一月份首届后勤文化节在领导的支持和各部门配合下轰轰烈烈的举行，有“煮茶论道”、“创意咖啡”、“最美</a:t>
            </a:r>
            <a:r>
              <a:rPr lang="zh-CN" altLang="en-US" sz="2000" b="1" dirty="0">
                <a:solidFill>
                  <a:schemeClr val="tx1"/>
                </a:solidFill>
                <a:latin typeface="华文楷体" pitchFamily="2" charset="-122"/>
                <a:ea typeface="华文楷体" pitchFamily="2" charset="-122"/>
              </a:rPr>
              <a:t>寝室评选”</a:t>
            </a:r>
            <a:r>
              <a:rPr lang="zh-CN" altLang="en-US" sz="2000" b="1" dirty="0" smtClean="0">
                <a:solidFill>
                  <a:schemeClr val="tx1"/>
                </a:solidFill>
                <a:latin typeface="华文楷体" pitchFamily="2" charset="-122"/>
                <a:ea typeface="华文楷体" pitchFamily="2" charset="-122"/>
              </a:rPr>
              <a:t>、“文体竞赛”、“大厨比武”、“服务明星、模范</a:t>
            </a:r>
            <a:r>
              <a:rPr lang="zh-CN" altLang="en-US" sz="2000" b="1" dirty="0">
                <a:solidFill>
                  <a:schemeClr val="tx1"/>
                </a:solidFill>
                <a:latin typeface="华文楷体" pitchFamily="2" charset="-122"/>
                <a:ea typeface="华文楷体" pitchFamily="2" charset="-122"/>
              </a:rPr>
              <a:t>佳侣评选” 、</a:t>
            </a:r>
            <a:r>
              <a:rPr lang="zh-CN" altLang="en-US" sz="2000" b="1" dirty="0" smtClean="0">
                <a:solidFill>
                  <a:schemeClr val="tx1"/>
                </a:solidFill>
                <a:latin typeface="华文楷体" pitchFamily="2" charset="-122"/>
                <a:ea typeface="华文楷体" pitchFamily="2" charset="-122"/>
              </a:rPr>
              <a:t>“服务礼仪培训”等活动，得到了广大职工的一致好评</a:t>
            </a:r>
            <a:r>
              <a:rPr lang="zh-CN" altLang="zh-CN" sz="2000" b="1" dirty="0" smtClean="0">
                <a:solidFill>
                  <a:schemeClr val="tx1"/>
                </a:solidFill>
                <a:latin typeface="华文楷体" pitchFamily="2" charset="-122"/>
                <a:ea typeface="华文楷体" pitchFamily="2" charset="-122"/>
              </a:rPr>
              <a:t>。</a:t>
            </a:r>
            <a:r>
              <a:rPr lang="zh-CN" altLang="en-US" sz="2000" b="1" dirty="0" smtClean="0">
                <a:solidFill>
                  <a:schemeClr val="tx1"/>
                </a:solidFill>
                <a:latin typeface="华文楷体" pitchFamily="2" charset="-122"/>
                <a:ea typeface="华文楷体" pitchFamily="2" charset="-122"/>
              </a:rPr>
              <a:t>至此，我们有了后勤人的节日。</a:t>
            </a:r>
            <a:endParaRPr lang="zh-CN" altLang="en-US" sz="2000" b="1" dirty="0">
              <a:solidFill>
                <a:schemeClr val="tx1"/>
              </a:solidFill>
              <a:latin typeface="华文楷体" pitchFamily="2" charset="-122"/>
              <a:ea typeface="华文楷体" pitchFamily="2" charset="-122"/>
            </a:endParaRPr>
          </a:p>
        </p:txBody>
      </p:sp>
      <p:pic>
        <p:nvPicPr>
          <p:cNvPr id="2" name="图片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1960" y="1484784"/>
            <a:ext cx="3600000" cy="238441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229" y="1490614"/>
            <a:ext cx="3600000" cy="2397600"/>
          </a:xfrm>
          <a:prstGeom prst="rect">
            <a:avLst/>
          </a:prstGeom>
        </p:spPr>
      </p:pic>
    </p:spTree>
    <p:extLst>
      <p:ext uri="{BB962C8B-B14F-4D97-AF65-F5344CB8AC3E}">
        <p14:creationId xmlns:p14="http://schemas.microsoft.com/office/powerpoint/2010/main" val="116154819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75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75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arn(inVertical)">
                                      <p:cBhvr>
                                        <p:cTn id="21" dur="7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文本框 68"/>
          <p:cNvSpPr txBox="1"/>
          <p:nvPr>
            <p:custDataLst>
              <p:tags r:id="rId2"/>
            </p:custDataLst>
          </p:nvPr>
        </p:nvSpPr>
        <p:spPr>
          <a:xfrm>
            <a:off x="1442293" y="1052736"/>
            <a:ext cx="1833563" cy="369887"/>
          </a:xfrm>
          <a:prstGeom prst="rect">
            <a:avLst/>
          </a:prstGeom>
          <a:noFill/>
        </p:spPr>
        <p:txBody>
          <a:bodyPr wrap="none">
            <a:spAutoFit/>
          </a:bodyPr>
          <a:lstStyle/>
          <a:p>
            <a:pPr>
              <a:defRPr/>
            </a:pPr>
            <a:r>
              <a:rPr lang="en-US" altLang="zh-CN" spc="400" dirty="0">
                <a:solidFill>
                  <a:srgbClr val="E1E0DF"/>
                </a:solidFill>
                <a:latin typeface="微软雅黑" panose="020B0503020204020204" pitchFamily="34" charset="-122"/>
                <a:ea typeface="微软雅黑" panose="020B0503020204020204" pitchFamily="34" charset="-122"/>
              </a:rPr>
              <a:t>CONTENTS</a:t>
            </a:r>
            <a:endParaRPr lang="zh-CN" altLang="en-US" spc="400" dirty="0">
              <a:solidFill>
                <a:srgbClr val="E1E0DF"/>
              </a:solidFill>
              <a:latin typeface="微软雅黑" panose="020B0503020204020204" pitchFamily="34" charset="-122"/>
              <a:ea typeface="微软雅黑" panose="020B0503020204020204" pitchFamily="34" charset="-122"/>
            </a:endParaRPr>
          </a:p>
        </p:txBody>
      </p:sp>
      <p:sp>
        <p:nvSpPr>
          <p:cNvPr id="3091" name="文本框 1"/>
          <p:cNvSpPr txBox="1">
            <a:spLocks noChangeArrowheads="1"/>
          </p:cNvSpPr>
          <p:nvPr>
            <p:custDataLst>
              <p:tags r:id="rId3"/>
            </p:custDataLst>
          </p:nvPr>
        </p:nvSpPr>
        <p:spPr bwMode="auto">
          <a:xfrm>
            <a:off x="190500" y="568325"/>
            <a:ext cx="31573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sz="1500">
                <a:solidFill>
                  <a:schemeClr val="tx1"/>
                </a:solidFill>
                <a:latin typeface="Calibri" pitchFamily="34" charset="0"/>
                <a:ea typeface="宋体" charset="-122"/>
              </a:defRPr>
            </a:lvl3pPr>
            <a:lvl4pPr marL="1600200" indent="-228600">
              <a:defRPr sz="1300">
                <a:solidFill>
                  <a:schemeClr val="tx1"/>
                </a:solidFill>
                <a:latin typeface="Calibri" pitchFamily="34" charset="0"/>
                <a:ea typeface="宋体" charset="-122"/>
              </a:defRPr>
            </a:lvl4pPr>
            <a:lvl5pPr marL="2057400" indent="-228600">
              <a:defRPr sz="1300">
                <a:solidFill>
                  <a:schemeClr val="tx1"/>
                </a:solidFill>
                <a:latin typeface="Calibri" pitchFamily="34" charset="0"/>
                <a:ea typeface="宋体" charset="-122"/>
              </a:defRPr>
            </a:lvl5pPr>
            <a:lvl6pPr marL="2514600" indent="-228600" eaLnBrk="0" fontAlgn="base" hangingPunct="0">
              <a:spcAft>
                <a:spcPct val="0"/>
              </a:spcAft>
              <a:buFont typeface="Arial" charset="0"/>
              <a:defRPr sz="1300">
                <a:solidFill>
                  <a:schemeClr val="tx1"/>
                </a:solidFill>
                <a:latin typeface="Calibri" pitchFamily="34" charset="0"/>
                <a:ea typeface="宋体" charset="-122"/>
              </a:defRPr>
            </a:lvl6pPr>
            <a:lvl7pPr marL="2971800" indent="-228600" eaLnBrk="0" fontAlgn="base" hangingPunct="0">
              <a:spcAft>
                <a:spcPct val="0"/>
              </a:spcAft>
              <a:buFont typeface="Arial" charset="0"/>
              <a:defRPr sz="1300">
                <a:solidFill>
                  <a:schemeClr val="tx1"/>
                </a:solidFill>
                <a:latin typeface="Calibri" pitchFamily="34" charset="0"/>
                <a:ea typeface="宋体" charset="-122"/>
              </a:defRPr>
            </a:lvl7pPr>
            <a:lvl8pPr marL="3429000" indent="-228600" eaLnBrk="0" fontAlgn="base" hangingPunct="0">
              <a:spcAft>
                <a:spcPct val="0"/>
              </a:spcAft>
              <a:buFont typeface="Arial" charset="0"/>
              <a:defRPr sz="1300">
                <a:solidFill>
                  <a:schemeClr val="tx1"/>
                </a:solidFill>
                <a:latin typeface="Calibri" pitchFamily="34" charset="0"/>
                <a:ea typeface="宋体" charset="-122"/>
              </a:defRPr>
            </a:lvl8pPr>
            <a:lvl9pPr marL="3886200" indent="-228600" eaLnBrk="0" fontAlgn="base" hangingPunct="0">
              <a:spcAft>
                <a:spcPct val="0"/>
              </a:spcAft>
              <a:buFont typeface="Arial" charset="0"/>
              <a:defRPr sz="1300">
                <a:solidFill>
                  <a:schemeClr val="tx1"/>
                </a:solidFill>
                <a:latin typeface="Calibri" pitchFamily="34" charset="0"/>
                <a:ea typeface="宋体" charset="-122"/>
              </a:defRPr>
            </a:lvl9pPr>
          </a:lstStyle>
          <a:p>
            <a:pPr algn="ctr"/>
            <a:r>
              <a:rPr lang="zh-CN" altLang="en-US" sz="3600" b="1" dirty="0" smtClean="0">
                <a:latin typeface="华文隶书" pitchFamily="2" charset="-122"/>
                <a:ea typeface="华文隶书" pitchFamily="2" charset="-122"/>
              </a:rPr>
              <a:t>汇报内容</a:t>
            </a:r>
            <a:endParaRPr lang="zh-CN" altLang="en-US" sz="3600" b="1" dirty="0">
              <a:latin typeface="华文隶书" pitchFamily="2" charset="-122"/>
              <a:ea typeface="华文隶书" pitchFamily="2" charset="-122"/>
            </a:endParaRPr>
          </a:p>
        </p:txBody>
      </p:sp>
      <p:grpSp>
        <p:nvGrpSpPr>
          <p:cNvPr id="98" name="组合 97"/>
          <p:cNvGrpSpPr/>
          <p:nvPr/>
        </p:nvGrpSpPr>
        <p:grpSpPr>
          <a:xfrm>
            <a:off x="147456" y="1795645"/>
            <a:ext cx="6474954" cy="573217"/>
            <a:chOff x="288500" y="1575594"/>
            <a:chExt cx="5126037" cy="849313"/>
          </a:xfrm>
        </p:grpSpPr>
        <p:sp>
          <p:nvSpPr>
            <p:cNvPr id="99" name="矩形 98"/>
            <p:cNvSpPr/>
            <p:nvPr>
              <p:custDataLst>
                <p:tags r:id="rId20"/>
              </p:custDataLst>
            </p:nvPr>
          </p:nvSpPr>
          <p:spPr>
            <a:xfrm>
              <a:off x="288500" y="1575594"/>
              <a:ext cx="971550" cy="849313"/>
            </a:xfrm>
            <a:prstGeom prst="rect">
              <a:avLst/>
            </a:prstGeom>
            <a:ln/>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一</a:t>
              </a:r>
              <a:endParaRPr lang="zh-CN" altLang="en-US" sz="3200" dirty="0">
                <a:solidFill>
                  <a:srgbClr val="FFFFFF"/>
                </a:solidFill>
                <a:latin typeface="Arial Black" panose="020B0A04020102020204" pitchFamily="34" charset="0"/>
                <a:ea typeface="华文行楷" panose="02010800040101010101" pitchFamily="2" charset="-122"/>
              </a:endParaRPr>
            </a:p>
          </p:txBody>
        </p:sp>
        <p:sp>
          <p:nvSpPr>
            <p:cNvPr id="100" name="任意多边形 99"/>
            <p:cNvSpPr/>
            <p:nvPr>
              <p:custDataLst>
                <p:tags r:id="rId21"/>
              </p:custDataLst>
            </p:nvPr>
          </p:nvSpPr>
          <p:spPr>
            <a:xfrm>
              <a:off x="1404512" y="1575594"/>
              <a:ext cx="4010025" cy="849313"/>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1"/>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领导重视    健全保障系统</a:t>
              </a:r>
            </a:p>
          </p:txBody>
        </p:sp>
        <p:grpSp>
          <p:nvGrpSpPr>
            <p:cNvPr id="101" name="组合 8"/>
            <p:cNvGrpSpPr>
              <a:grpSpLocks/>
            </p:cNvGrpSpPr>
            <p:nvPr>
              <p:custDataLst>
                <p:tags r:id="rId22"/>
              </p:custDataLst>
            </p:nvPr>
          </p:nvGrpSpPr>
          <p:grpSpPr bwMode="auto">
            <a:xfrm rot="5400000">
              <a:off x="1304500" y="1627981"/>
              <a:ext cx="77788" cy="347663"/>
              <a:chOff x="1378219" y="929859"/>
              <a:chExt cx="177416" cy="553851"/>
            </a:xfrm>
          </p:grpSpPr>
          <p:sp>
            <p:nvSpPr>
              <p:cNvPr id="109" name="椭圆 108"/>
              <p:cNvSpPr/>
              <p:nvPr/>
            </p:nvSpPr>
            <p:spPr>
              <a:xfrm rot="4460462">
                <a:off x="1378413" y="1276140"/>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10" name="椭圆 109"/>
              <p:cNvSpPr/>
              <p:nvPr/>
            </p:nvSpPr>
            <p:spPr>
              <a:xfrm rot="4460462">
                <a:off x="1393587" y="884145"/>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nvGrpSpPr>
              <p:cNvPr id="111" name="组合 11"/>
              <p:cNvGrpSpPr>
                <a:grpSpLocks/>
              </p:cNvGrpSpPr>
              <p:nvPr/>
            </p:nvGrpSpPr>
            <p:grpSpPr bwMode="auto">
              <a:xfrm rot="5441149">
                <a:off x="1224814" y="1132570"/>
                <a:ext cx="481266" cy="136527"/>
                <a:chOff x="4345372" y="2103010"/>
                <a:chExt cx="433994" cy="112935"/>
              </a:xfrm>
            </p:grpSpPr>
            <p:sp>
              <p:nvSpPr>
                <p:cNvPr id="112" name="椭圆 111"/>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13" name="椭圆 112"/>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14" name="矩形 113"/>
                <p:cNvSpPr/>
                <p:nvPr/>
              </p:nvSpPr>
              <p:spPr>
                <a:xfrm>
                  <a:off x="4363819" y="2145063"/>
                  <a:ext cx="360333" cy="718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grpSp>
        <p:grpSp>
          <p:nvGrpSpPr>
            <p:cNvPr id="102" name="组合 15"/>
            <p:cNvGrpSpPr>
              <a:grpSpLocks/>
            </p:cNvGrpSpPr>
            <p:nvPr>
              <p:custDataLst>
                <p:tags r:id="rId23"/>
              </p:custDataLst>
            </p:nvPr>
          </p:nvGrpSpPr>
          <p:grpSpPr bwMode="auto">
            <a:xfrm rot="5400000">
              <a:off x="1294974" y="2024857"/>
              <a:ext cx="79375" cy="349250"/>
              <a:chOff x="1378219" y="929859"/>
              <a:chExt cx="177416" cy="553851"/>
            </a:xfrm>
          </p:grpSpPr>
          <p:sp>
            <p:nvSpPr>
              <p:cNvPr id="103" name="椭圆 102"/>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04" name="椭圆 103"/>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nvGrpSpPr>
              <p:cNvPr id="105" name="组合 18"/>
              <p:cNvGrpSpPr>
                <a:grpSpLocks/>
              </p:cNvGrpSpPr>
              <p:nvPr/>
            </p:nvGrpSpPr>
            <p:grpSpPr bwMode="auto">
              <a:xfrm rot="5441149">
                <a:off x="1224814" y="1132570"/>
                <a:ext cx="481266" cy="136527"/>
                <a:chOff x="4345372" y="2103010"/>
                <a:chExt cx="433994" cy="112935"/>
              </a:xfrm>
            </p:grpSpPr>
            <p:sp>
              <p:nvSpPr>
                <p:cNvPr id="106" name="椭圆 105"/>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07" name="椭圆 106"/>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sp>
              <p:nvSpPr>
                <p:cNvPr id="108" name="矩形 107"/>
                <p:cNvSpPr/>
                <p:nvPr/>
              </p:nvSpPr>
              <p:spPr>
                <a:xfrm>
                  <a:off x="4418308" y="2166499"/>
                  <a:ext cx="360965" cy="73379"/>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a:p>
              </p:txBody>
            </p:sp>
          </p:grpSp>
        </p:grpSp>
      </p:grpSp>
      <p:grpSp>
        <p:nvGrpSpPr>
          <p:cNvPr id="3" name="组合 2"/>
          <p:cNvGrpSpPr/>
          <p:nvPr/>
        </p:nvGrpSpPr>
        <p:grpSpPr>
          <a:xfrm>
            <a:off x="1116712" y="3353024"/>
            <a:ext cx="6600608" cy="573217"/>
            <a:chOff x="1067736" y="3353025"/>
            <a:chExt cx="6600608" cy="573217"/>
          </a:xfrm>
        </p:grpSpPr>
        <p:grpSp>
          <p:nvGrpSpPr>
            <p:cNvPr id="115" name="组合 114"/>
            <p:cNvGrpSpPr/>
            <p:nvPr/>
          </p:nvGrpSpPr>
          <p:grpSpPr>
            <a:xfrm>
              <a:off x="2171659" y="3353025"/>
              <a:ext cx="5496685" cy="573216"/>
              <a:chOff x="2141112" y="2624932"/>
              <a:chExt cx="4254500" cy="849312"/>
            </a:xfrm>
          </p:grpSpPr>
          <p:sp>
            <p:nvSpPr>
              <p:cNvPr id="117" name="任意多边形 116"/>
              <p:cNvSpPr/>
              <p:nvPr>
                <p:custDataLst>
                  <p:tags r:id="rId17"/>
                </p:custDataLst>
              </p:nvPr>
            </p:nvSpPr>
            <p:spPr>
              <a:xfrm>
                <a:off x="2385587" y="2624932"/>
                <a:ext cx="4010025" cy="849312"/>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1"/>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积极组织  </a:t>
                </a:r>
                <a:r>
                  <a:rPr lang="zh-CN" altLang="en-US" sz="2800" b="1" dirty="0" smtClean="0">
                    <a:solidFill>
                      <a:schemeClr val="tx1"/>
                    </a:solidFill>
                    <a:latin typeface="华文楷体" pitchFamily="2" charset="-122"/>
                    <a:ea typeface="华文楷体" pitchFamily="2" charset="-122"/>
                  </a:rPr>
                  <a:t>业余</a:t>
                </a:r>
                <a:r>
                  <a:rPr lang="zh-CN" altLang="en-US" sz="2800" b="1" dirty="0">
                    <a:solidFill>
                      <a:schemeClr val="tx1"/>
                    </a:solidFill>
                    <a:latin typeface="华文楷体" pitchFamily="2" charset="-122"/>
                    <a:ea typeface="华文楷体" pitchFamily="2" charset="-122"/>
                  </a:rPr>
                  <a:t>生活丰富多彩</a:t>
                </a:r>
              </a:p>
            </p:txBody>
          </p:sp>
          <p:grpSp>
            <p:nvGrpSpPr>
              <p:cNvPr id="118" name="组合 27"/>
              <p:cNvGrpSpPr>
                <a:grpSpLocks/>
              </p:cNvGrpSpPr>
              <p:nvPr>
                <p:custDataLst>
                  <p:tags r:id="rId18"/>
                </p:custDataLst>
              </p:nvPr>
            </p:nvGrpSpPr>
            <p:grpSpPr bwMode="auto">
              <a:xfrm rot="5400000">
                <a:off x="2284781" y="2676526"/>
                <a:ext cx="77787" cy="349250"/>
                <a:chOff x="1378219" y="929859"/>
                <a:chExt cx="177416" cy="553851"/>
              </a:xfrm>
            </p:grpSpPr>
            <p:sp>
              <p:nvSpPr>
                <p:cNvPr id="126" name="椭圆 125"/>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7" name="椭圆 126"/>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28" name="组合 30"/>
                <p:cNvGrpSpPr>
                  <a:grpSpLocks/>
                </p:cNvGrpSpPr>
                <p:nvPr/>
              </p:nvGrpSpPr>
              <p:grpSpPr bwMode="auto">
                <a:xfrm rot="5441149">
                  <a:off x="1224814" y="1132570"/>
                  <a:ext cx="481266" cy="136527"/>
                  <a:chOff x="4345372" y="2103010"/>
                  <a:chExt cx="433994" cy="112935"/>
                </a:xfrm>
              </p:grpSpPr>
              <p:sp>
                <p:nvSpPr>
                  <p:cNvPr id="129" name="椭圆 128"/>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30" name="椭圆 129"/>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31" name="矩形 130"/>
                  <p:cNvSpPr/>
                  <p:nvPr/>
                </p:nvSpPr>
                <p:spPr>
                  <a:xfrm>
                    <a:off x="4418308" y="2168164"/>
                    <a:ext cx="360966" cy="71883"/>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119" name="组合 34"/>
              <p:cNvGrpSpPr>
                <a:grpSpLocks/>
              </p:cNvGrpSpPr>
              <p:nvPr>
                <p:custDataLst>
                  <p:tags r:id="rId19"/>
                </p:custDataLst>
              </p:nvPr>
            </p:nvGrpSpPr>
            <p:grpSpPr bwMode="auto">
              <a:xfrm rot="5400000">
                <a:off x="2275256" y="3074988"/>
                <a:ext cx="79375" cy="347663"/>
                <a:chOff x="1378219" y="929859"/>
                <a:chExt cx="177416" cy="553851"/>
              </a:xfrm>
            </p:grpSpPr>
            <p:sp>
              <p:nvSpPr>
                <p:cNvPr id="120" name="椭圆 119"/>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1" name="椭圆 120"/>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22" name="组合 37"/>
                <p:cNvGrpSpPr>
                  <a:grpSpLocks/>
                </p:cNvGrpSpPr>
                <p:nvPr/>
              </p:nvGrpSpPr>
              <p:grpSpPr bwMode="auto">
                <a:xfrm rot="5441149">
                  <a:off x="1224814" y="1132570"/>
                  <a:ext cx="481266" cy="136527"/>
                  <a:chOff x="4345372" y="2103010"/>
                  <a:chExt cx="433994" cy="112935"/>
                </a:xfrm>
              </p:grpSpPr>
              <p:sp>
                <p:nvSpPr>
                  <p:cNvPr id="123" name="椭圆 122"/>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4" name="椭圆 123"/>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25" name="矩形 124"/>
                  <p:cNvSpPr/>
                  <p:nvPr/>
                </p:nvSpPr>
                <p:spPr>
                  <a:xfrm>
                    <a:off x="4363817" y="2143862"/>
                    <a:ext cx="360333" cy="733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sp>
          <p:nvSpPr>
            <p:cNvPr id="133" name="矩形 132"/>
            <p:cNvSpPr/>
            <p:nvPr>
              <p:custDataLst>
                <p:tags r:id="rId16"/>
              </p:custDataLst>
            </p:nvPr>
          </p:nvSpPr>
          <p:spPr>
            <a:xfrm>
              <a:off x="1067736" y="3353025"/>
              <a:ext cx="1215910" cy="573217"/>
            </a:xfrm>
            <a:prstGeom prst="rect">
              <a:avLst/>
            </a:prstGeom>
            <a:ln/>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三</a:t>
              </a:r>
              <a:endParaRPr lang="zh-CN" altLang="en-US" sz="3200" dirty="0">
                <a:solidFill>
                  <a:srgbClr val="FFFFFF"/>
                </a:solidFill>
                <a:latin typeface="Arial Black" panose="020B0A04020102020204" pitchFamily="34" charset="0"/>
                <a:ea typeface="华文行楷" panose="02010800040101010101" pitchFamily="2" charset="-122"/>
              </a:endParaRPr>
            </a:p>
          </p:txBody>
        </p:sp>
      </p:grpSp>
      <p:grpSp>
        <p:nvGrpSpPr>
          <p:cNvPr id="72" name="组合 71"/>
          <p:cNvGrpSpPr/>
          <p:nvPr/>
        </p:nvGrpSpPr>
        <p:grpSpPr>
          <a:xfrm>
            <a:off x="698692" y="2555133"/>
            <a:ext cx="6624736" cy="573216"/>
            <a:chOff x="1267987" y="2624932"/>
            <a:chExt cx="5127625" cy="849312"/>
          </a:xfrm>
        </p:grpSpPr>
        <p:sp>
          <p:nvSpPr>
            <p:cNvPr id="73" name="矩形 72"/>
            <p:cNvSpPr/>
            <p:nvPr>
              <p:custDataLst>
                <p:tags r:id="rId12"/>
              </p:custDataLst>
            </p:nvPr>
          </p:nvSpPr>
          <p:spPr>
            <a:xfrm>
              <a:off x="1267987" y="2624932"/>
              <a:ext cx="973138" cy="8493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二</a:t>
              </a:r>
              <a:endParaRPr lang="zh-CN" altLang="en-US" sz="3200" dirty="0">
                <a:solidFill>
                  <a:srgbClr val="FFFFFF"/>
                </a:solidFill>
                <a:latin typeface="Arial Black" panose="020B0A04020102020204" pitchFamily="34" charset="0"/>
                <a:ea typeface="华文行楷" panose="02010800040101010101" pitchFamily="2" charset="-122"/>
              </a:endParaRPr>
            </a:p>
          </p:txBody>
        </p:sp>
        <p:sp>
          <p:nvSpPr>
            <p:cNvPr id="74" name="任意多边形 73"/>
            <p:cNvSpPr/>
            <p:nvPr>
              <p:custDataLst>
                <p:tags r:id="rId13"/>
              </p:custDataLst>
            </p:nvPr>
          </p:nvSpPr>
          <p:spPr>
            <a:xfrm>
              <a:off x="2385587" y="2624932"/>
              <a:ext cx="4010025" cy="849312"/>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1"/>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smtClean="0">
                  <a:solidFill>
                    <a:schemeClr val="tx1"/>
                  </a:solidFill>
                  <a:latin typeface="华文楷体" pitchFamily="2" charset="-122"/>
                  <a:ea typeface="华文楷体" pitchFamily="2" charset="-122"/>
                </a:rPr>
                <a:t>关心职工  维护合法权益</a:t>
              </a:r>
              <a:endParaRPr lang="zh-CN" altLang="en-US" sz="2800" b="1" dirty="0">
                <a:solidFill>
                  <a:schemeClr val="tx1"/>
                </a:solidFill>
                <a:latin typeface="华文楷体" pitchFamily="2" charset="-122"/>
                <a:ea typeface="华文楷体" pitchFamily="2" charset="-122"/>
              </a:endParaRPr>
            </a:p>
          </p:txBody>
        </p:sp>
        <p:grpSp>
          <p:nvGrpSpPr>
            <p:cNvPr id="75" name="组合 27"/>
            <p:cNvGrpSpPr>
              <a:grpSpLocks/>
            </p:cNvGrpSpPr>
            <p:nvPr>
              <p:custDataLst>
                <p:tags r:id="rId14"/>
              </p:custDataLst>
            </p:nvPr>
          </p:nvGrpSpPr>
          <p:grpSpPr bwMode="auto">
            <a:xfrm rot="5400000">
              <a:off x="2284781" y="2676526"/>
              <a:ext cx="77787" cy="349250"/>
              <a:chOff x="1378219" y="929859"/>
              <a:chExt cx="177416" cy="553851"/>
            </a:xfrm>
          </p:grpSpPr>
          <p:sp>
            <p:nvSpPr>
              <p:cNvPr id="83" name="椭圆 82"/>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4" name="椭圆 83"/>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85" name="组合 30"/>
              <p:cNvGrpSpPr>
                <a:grpSpLocks/>
              </p:cNvGrpSpPr>
              <p:nvPr/>
            </p:nvGrpSpPr>
            <p:grpSpPr bwMode="auto">
              <a:xfrm rot="5441149">
                <a:off x="1224814" y="1132570"/>
                <a:ext cx="481266" cy="136527"/>
                <a:chOff x="4345372" y="2103010"/>
                <a:chExt cx="433994" cy="112935"/>
              </a:xfrm>
            </p:grpSpPr>
            <p:sp>
              <p:nvSpPr>
                <p:cNvPr id="86" name="椭圆 85"/>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7" name="椭圆 86"/>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8" name="矩形 87"/>
                <p:cNvSpPr/>
                <p:nvPr/>
              </p:nvSpPr>
              <p:spPr>
                <a:xfrm>
                  <a:off x="4418308" y="2168164"/>
                  <a:ext cx="360966" cy="71883"/>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76" name="组合 34"/>
            <p:cNvGrpSpPr>
              <a:grpSpLocks/>
            </p:cNvGrpSpPr>
            <p:nvPr>
              <p:custDataLst>
                <p:tags r:id="rId15"/>
              </p:custDataLst>
            </p:nvPr>
          </p:nvGrpSpPr>
          <p:grpSpPr bwMode="auto">
            <a:xfrm rot="5400000">
              <a:off x="2275256" y="3074988"/>
              <a:ext cx="79375" cy="347663"/>
              <a:chOff x="1378219" y="929859"/>
              <a:chExt cx="177416" cy="553851"/>
            </a:xfrm>
          </p:grpSpPr>
          <p:sp>
            <p:nvSpPr>
              <p:cNvPr id="77" name="椭圆 76"/>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78" name="椭圆 77"/>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79" name="组合 37"/>
              <p:cNvGrpSpPr>
                <a:grpSpLocks/>
              </p:cNvGrpSpPr>
              <p:nvPr/>
            </p:nvGrpSpPr>
            <p:grpSpPr bwMode="auto">
              <a:xfrm rot="5441149">
                <a:off x="1224814" y="1132570"/>
                <a:ext cx="481266" cy="136527"/>
                <a:chOff x="4345372" y="2103010"/>
                <a:chExt cx="433994" cy="112935"/>
              </a:xfrm>
            </p:grpSpPr>
            <p:sp>
              <p:nvSpPr>
                <p:cNvPr id="80" name="椭圆 79"/>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1" name="椭圆 80"/>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82" name="矩形 81"/>
                <p:cNvSpPr/>
                <p:nvPr/>
              </p:nvSpPr>
              <p:spPr>
                <a:xfrm>
                  <a:off x="4363817" y="2143862"/>
                  <a:ext cx="360333" cy="733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grpSp>
        <p:nvGrpSpPr>
          <p:cNvPr id="2" name="组合 1"/>
          <p:cNvGrpSpPr/>
          <p:nvPr/>
        </p:nvGrpSpPr>
        <p:grpSpPr>
          <a:xfrm>
            <a:off x="1766630" y="4104953"/>
            <a:ext cx="6506882" cy="573217"/>
            <a:chOff x="1766630" y="4104953"/>
            <a:chExt cx="6506882" cy="573217"/>
          </a:xfrm>
        </p:grpSpPr>
        <p:sp>
          <p:nvSpPr>
            <p:cNvPr id="134" name="任意多边形 133"/>
            <p:cNvSpPr/>
            <p:nvPr>
              <p:custDataLst>
                <p:tags r:id="rId8"/>
              </p:custDataLst>
            </p:nvPr>
          </p:nvSpPr>
          <p:spPr>
            <a:xfrm>
              <a:off x="3254905" y="4104953"/>
              <a:ext cx="5018607" cy="573217"/>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2"/>
                    <a:pt x="3763537" y="53464"/>
                    <a:pt x="3529010" y="53464"/>
                  </a:cubicBezTo>
                  <a:close/>
                  <a:moveTo>
                    <a:pt x="0" y="0"/>
                  </a:moveTo>
                  <a:lnTo>
                    <a:pt x="3559442" y="0"/>
                  </a:lnTo>
                  <a:cubicBezTo>
                    <a:pt x="3808235" y="0"/>
                    <a:pt x="4009922" y="174184"/>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搭建</a:t>
              </a:r>
              <a:r>
                <a:rPr lang="zh-CN" altLang="en-US" sz="2800" b="1" dirty="0" smtClean="0">
                  <a:solidFill>
                    <a:schemeClr val="tx1"/>
                  </a:solidFill>
                  <a:latin typeface="华文楷体" pitchFamily="2" charset="-122"/>
                  <a:ea typeface="华文楷体" pitchFamily="2" charset="-122"/>
                </a:rPr>
                <a:t>平台   </a:t>
              </a:r>
              <a:r>
                <a:rPr lang="zh-CN" altLang="en-US" sz="2800" b="1" dirty="0">
                  <a:solidFill>
                    <a:schemeClr val="tx1"/>
                  </a:solidFill>
                  <a:latin typeface="华文楷体" pitchFamily="2" charset="-122"/>
                  <a:ea typeface="华文楷体" pitchFamily="2" charset="-122"/>
                </a:rPr>
                <a:t>提升业务水平</a:t>
              </a:r>
            </a:p>
          </p:txBody>
        </p:sp>
        <p:grpSp>
          <p:nvGrpSpPr>
            <p:cNvPr id="135" name="组合 46"/>
            <p:cNvGrpSpPr>
              <a:grpSpLocks/>
            </p:cNvGrpSpPr>
            <p:nvPr>
              <p:custDataLst>
                <p:tags r:id="rId9"/>
              </p:custDataLst>
            </p:nvPr>
          </p:nvGrpSpPr>
          <p:grpSpPr bwMode="auto">
            <a:xfrm rot="5400000">
              <a:off x="3150177" y="4040080"/>
              <a:ext cx="52501" cy="435104"/>
              <a:chOff x="1378219" y="929859"/>
              <a:chExt cx="177416" cy="553851"/>
            </a:xfrm>
          </p:grpSpPr>
          <p:sp>
            <p:nvSpPr>
              <p:cNvPr id="143" name="椭圆 142"/>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4" name="椭圆 143"/>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45" name="组合 49"/>
              <p:cNvGrpSpPr>
                <a:grpSpLocks/>
              </p:cNvGrpSpPr>
              <p:nvPr/>
            </p:nvGrpSpPr>
            <p:grpSpPr bwMode="auto">
              <a:xfrm rot="5441149">
                <a:off x="1224814" y="1132570"/>
                <a:ext cx="481266" cy="136527"/>
                <a:chOff x="4345372" y="2103010"/>
                <a:chExt cx="433994" cy="112935"/>
              </a:xfrm>
            </p:grpSpPr>
            <p:sp>
              <p:nvSpPr>
                <p:cNvPr id="146" name="椭圆 145"/>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7" name="椭圆 146"/>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8" name="矩形 147"/>
                <p:cNvSpPr/>
                <p:nvPr/>
              </p:nvSpPr>
              <p:spPr>
                <a:xfrm>
                  <a:off x="4363817" y="2145065"/>
                  <a:ext cx="360334" cy="718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136" name="组合 53"/>
            <p:cNvGrpSpPr>
              <a:grpSpLocks/>
            </p:cNvGrpSpPr>
            <p:nvPr>
              <p:custDataLst>
                <p:tags r:id="rId10"/>
              </p:custDataLst>
            </p:nvPr>
          </p:nvGrpSpPr>
          <p:grpSpPr bwMode="auto">
            <a:xfrm rot="5400000">
              <a:off x="3139708" y="4308473"/>
              <a:ext cx="53572" cy="435106"/>
              <a:chOff x="1378219" y="929859"/>
              <a:chExt cx="177416" cy="553851"/>
            </a:xfrm>
          </p:grpSpPr>
          <p:sp>
            <p:nvSpPr>
              <p:cNvPr id="137" name="椭圆 136"/>
              <p:cNvSpPr/>
              <p:nvPr/>
            </p:nvSpPr>
            <p:spPr>
              <a:xfrm rot="4460462">
                <a:off x="1378412" y="1276139"/>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38" name="椭圆 137"/>
              <p:cNvSpPr/>
              <p:nvPr/>
            </p:nvSpPr>
            <p:spPr>
              <a:xfrm rot="4460462">
                <a:off x="1393586" y="884144"/>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39" name="组合 56"/>
              <p:cNvGrpSpPr>
                <a:grpSpLocks/>
              </p:cNvGrpSpPr>
              <p:nvPr/>
            </p:nvGrpSpPr>
            <p:grpSpPr bwMode="auto">
              <a:xfrm rot="5441149">
                <a:off x="1224814" y="1132570"/>
                <a:ext cx="481266" cy="136527"/>
                <a:chOff x="4345372" y="2103010"/>
                <a:chExt cx="433994" cy="112935"/>
              </a:xfrm>
            </p:grpSpPr>
            <p:sp>
              <p:nvSpPr>
                <p:cNvPr id="140" name="椭圆 139"/>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1" name="椭圆 140"/>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42" name="矩形 141"/>
                <p:cNvSpPr/>
                <p:nvPr/>
              </p:nvSpPr>
              <p:spPr>
                <a:xfrm>
                  <a:off x="4363817" y="2143862"/>
                  <a:ext cx="360333" cy="73379"/>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sp>
          <p:nvSpPr>
            <p:cNvPr id="89" name="矩形 88"/>
            <p:cNvSpPr/>
            <p:nvPr>
              <p:custDataLst>
                <p:tags r:id="rId11"/>
              </p:custDataLst>
            </p:nvPr>
          </p:nvSpPr>
          <p:spPr>
            <a:xfrm>
              <a:off x="1766630" y="4104953"/>
              <a:ext cx="1257265" cy="5732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四</a:t>
              </a:r>
              <a:endParaRPr lang="zh-CN" altLang="en-US" sz="3200" dirty="0">
                <a:solidFill>
                  <a:srgbClr val="FFFFFF"/>
                </a:solidFill>
                <a:latin typeface="Arial Black" panose="020B0A04020102020204" pitchFamily="34" charset="0"/>
                <a:ea typeface="华文行楷" panose="02010800040101010101" pitchFamily="2" charset="-122"/>
              </a:endParaRPr>
            </a:p>
          </p:txBody>
        </p:sp>
      </p:grpSp>
      <p:grpSp>
        <p:nvGrpSpPr>
          <p:cNvPr id="4" name="组合 3"/>
          <p:cNvGrpSpPr/>
          <p:nvPr/>
        </p:nvGrpSpPr>
        <p:grpSpPr>
          <a:xfrm>
            <a:off x="2507636" y="4863174"/>
            <a:ext cx="6479762" cy="573217"/>
            <a:chOff x="2507636" y="4863174"/>
            <a:chExt cx="6479762" cy="573217"/>
          </a:xfrm>
        </p:grpSpPr>
        <p:grpSp>
          <p:nvGrpSpPr>
            <p:cNvPr id="149" name="组合 148"/>
            <p:cNvGrpSpPr/>
            <p:nvPr/>
          </p:nvGrpSpPr>
          <p:grpSpPr>
            <a:xfrm>
              <a:off x="3578421" y="4863174"/>
              <a:ext cx="5408977" cy="573216"/>
              <a:chOff x="4101675" y="4742006"/>
              <a:chExt cx="4230747" cy="849312"/>
            </a:xfrm>
          </p:grpSpPr>
          <p:sp>
            <p:nvSpPr>
              <p:cNvPr id="151" name="任意多边形 150"/>
              <p:cNvSpPr/>
              <p:nvPr>
                <p:custDataLst>
                  <p:tags r:id="rId5"/>
                </p:custDataLst>
              </p:nvPr>
            </p:nvSpPr>
            <p:spPr>
              <a:xfrm>
                <a:off x="4322397" y="4742006"/>
                <a:ext cx="4010025" cy="849312"/>
              </a:xfrm>
              <a:custGeom>
                <a:avLst/>
                <a:gdLst>
                  <a:gd name="connsiteX0" fmla="*/ 173660 w 4009922"/>
                  <a:gd name="connsiteY0" fmla="*/ 53464 h 850589"/>
                  <a:gd name="connsiteX1" fmla="*/ 173660 w 4009922"/>
                  <a:gd name="connsiteY1" fmla="*/ 797124 h 850589"/>
                  <a:gd name="connsiteX2" fmla="*/ 3529010 w 4009922"/>
                  <a:gd name="connsiteY2" fmla="*/ 797124 h 850589"/>
                  <a:gd name="connsiteX3" fmla="*/ 3953660 w 4009922"/>
                  <a:gd name="connsiteY3" fmla="*/ 456982 h 850589"/>
                  <a:gd name="connsiteX4" fmla="*/ 3953660 w 4009922"/>
                  <a:gd name="connsiteY4" fmla="*/ 393607 h 850589"/>
                  <a:gd name="connsiteX5" fmla="*/ 3529010 w 4009922"/>
                  <a:gd name="connsiteY5" fmla="*/ 53464 h 850589"/>
                  <a:gd name="connsiteX6" fmla="*/ 0 w 4009922"/>
                  <a:gd name="connsiteY6" fmla="*/ 0 h 850589"/>
                  <a:gd name="connsiteX7" fmla="*/ 3559442 w 4009922"/>
                  <a:gd name="connsiteY7" fmla="*/ 0 h 850589"/>
                  <a:gd name="connsiteX8" fmla="*/ 4009922 w 4009922"/>
                  <a:gd name="connsiteY8" fmla="*/ 389051 h 850589"/>
                  <a:gd name="connsiteX9" fmla="*/ 4009922 w 4009922"/>
                  <a:gd name="connsiteY9" fmla="*/ 461539 h 850589"/>
                  <a:gd name="connsiteX10" fmla="*/ 3559442 w 4009922"/>
                  <a:gd name="connsiteY10" fmla="*/ 850589 h 850589"/>
                  <a:gd name="connsiteX11" fmla="*/ 0 w 4009922"/>
                  <a:gd name="connsiteY11" fmla="*/ 850589 h 8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9922" h="850589">
                    <a:moveTo>
                      <a:pt x="173660" y="53464"/>
                    </a:moveTo>
                    <a:lnTo>
                      <a:pt x="173660" y="797124"/>
                    </a:lnTo>
                    <a:lnTo>
                      <a:pt x="3529010" y="797124"/>
                    </a:lnTo>
                    <a:cubicBezTo>
                      <a:pt x="3763537" y="797124"/>
                      <a:pt x="3953660" y="644837"/>
                      <a:pt x="3953660" y="456982"/>
                    </a:cubicBezTo>
                    <a:lnTo>
                      <a:pt x="3953660" y="393607"/>
                    </a:lnTo>
                    <a:cubicBezTo>
                      <a:pt x="3953660" y="205752"/>
                      <a:pt x="3763537" y="53464"/>
                      <a:pt x="3529010" y="53464"/>
                    </a:cubicBezTo>
                    <a:close/>
                    <a:moveTo>
                      <a:pt x="0" y="0"/>
                    </a:moveTo>
                    <a:lnTo>
                      <a:pt x="3559442" y="0"/>
                    </a:lnTo>
                    <a:cubicBezTo>
                      <a:pt x="3808235" y="0"/>
                      <a:pt x="4009922" y="174185"/>
                      <a:pt x="4009922" y="389051"/>
                    </a:cubicBezTo>
                    <a:lnTo>
                      <a:pt x="4009922" y="461539"/>
                    </a:lnTo>
                    <a:cubicBezTo>
                      <a:pt x="4009922" y="676405"/>
                      <a:pt x="3808235" y="850589"/>
                      <a:pt x="3559442" y="850589"/>
                    </a:cubicBezTo>
                    <a:lnTo>
                      <a:pt x="0" y="8505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0" bIns="0" anchor="ctr"/>
              <a:lstStyle/>
              <a:p>
                <a:pPr algn="ctr" eaLnBrk="1" fontAlgn="auto" hangingPunct="1">
                  <a:spcBef>
                    <a:spcPts val="0"/>
                  </a:spcBef>
                  <a:spcAft>
                    <a:spcPts val="0"/>
                  </a:spcAft>
                  <a:defRPr/>
                </a:pPr>
                <a:r>
                  <a:rPr lang="zh-CN" altLang="en-US" sz="2800" b="1" dirty="0">
                    <a:solidFill>
                      <a:schemeClr val="tx1"/>
                    </a:solidFill>
                    <a:latin typeface="华文楷体" pitchFamily="2" charset="-122"/>
                    <a:ea typeface="华文楷体" pitchFamily="2" charset="-122"/>
                  </a:rPr>
                  <a:t>依托品牌优势  建设特色小家</a:t>
                </a:r>
              </a:p>
            </p:txBody>
          </p:sp>
          <p:grpSp>
            <p:nvGrpSpPr>
              <p:cNvPr id="152" name="组合 65"/>
              <p:cNvGrpSpPr>
                <a:grpSpLocks/>
              </p:cNvGrpSpPr>
              <p:nvPr>
                <p:custDataLst>
                  <p:tags r:id="rId6"/>
                </p:custDataLst>
              </p:nvPr>
            </p:nvGrpSpPr>
            <p:grpSpPr bwMode="auto">
              <a:xfrm rot="5400000">
                <a:off x="4246137" y="4775995"/>
                <a:ext cx="77787" cy="347662"/>
                <a:chOff x="1378219" y="929859"/>
                <a:chExt cx="177416" cy="553851"/>
              </a:xfrm>
            </p:grpSpPr>
            <p:sp>
              <p:nvSpPr>
                <p:cNvPr id="160" name="椭圆 159"/>
                <p:cNvSpPr/>
                <p:nvPr/>
              </p:nvSpPr>
              <p:spPr>
                <a:xfrm rot="4460462">
                  <a:off x="1378411" y="1276138"/>
                  <a:ext cx="177030"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61" name="椭圆 160"/>
                <p:cNvSpPr/>
                <p:nvPr/>
              </p:nvSpPr>
              <p:spPr>
                <a:xfrm rot="4460462">
                  <a:off x="1393585" y="884143"/>
                  <a:ext cx="146682"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62" name="组合 68"/>
                <p:cNvGrpSpPr>
                  <a:grpSpLocks/>
                </p:cNvGrpSpPr>
                <p:nvPr/>
              </p:nvGrpSpPr>
              <p:grpSpPr bwMode="auto">
                <a:xfrm rot="5441149">
                  <a:off x="1224814" y="1132570"/>
                  <a:ext cx="481266" cy="136527"/>
                  <a:chOff x="4345372" y="2103010"/>
                  <a:chExt cx="433994" cy="112935"/>
                </a:xfrm>
              </p:grpSpPr>
              <p:sp>
                <p:nvSpPr>
                  <p:cNvPr id="163" name="椭圆 162"/>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64" name="椭圆 163"/>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65" name="矩形 164"/>
                  <p:cNvSpPr/>
                  <p:nvPr/>
                </p:nvSpPr>
                <p:spPr>
                  <a:xfrm>
                    <a:off x="4363816" y="2145066"/>
                    <a:ext cx="360334" cy="71883"/>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nvGrpSpPr>
              <p:cNvPr id="153" name="组合 72"/>
              <p:cNvGrpSpPr>
                <a:grpSpLocks/>
              </p:cNvGrpSpPr>
              <p:nvPr>
                <p:custDataLst>
                  <p:tags r:id="rId7"/>
                </p:custDataLst>
              </p:nvPr>
            </p:nvGrpSpPr>
            <p:grpSpPr bwMode="auto">
              <a:xfrm rot="5400000">
                <a:off x="4236612" y="5172870"/>
                <a:ext cx="79375" cy="349250"/>
                <a:chOff x="1378219" y="929859"/>
                <a:chExt cx="177416" cy="553851"/>
              </a:xfrm>
            </p:grpSpPr>
            <p:sp>
              <p:nvSpPr>
                <p:cNvPr id="154" name="椭圆 153"/>
                <p:cNvSpPr/>
                <p:nvPr/>
              </p:nvSpPr>
              <p:spPr>
                <a:xfrm rot="4460462">
                  <a:off x="1378813" y="1306889"/>
                  <a:ext cx="17622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55" name="椭圆 154"/>
                <p:cNvSpPr/>
                <p:nvPr/>
              </p:nvSpPr>
              <p:spPr>
                <a:xfrm rot="4460462">
                  <a:off x="1393918" y="914158"/>
                  <a:ext cx="146015" cy="17741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nvGrpSpPr>
                <p:cNvPr id="156" name="组合 75"/>
                <p:cNvGrpSpPr>
                  <a:grpSpLocks/>
                </p:cNvGrpSpPr>
                <p:nvPr/>
              </p:nvGrpSpPr>
              <p:grpSpPr bwMode="auto">
                <a:xfrm rot="5441149">
                  <a:off x="1224814" y="1132570"/>
                  <a:ext cx="481266" cy="136527"/>
                  <a:chOff x="4345372" y="2103010"/>
                  <a:chExt cx="433994" cy="112935"/>
                </a:xfrm>
              </p:grpSpPr>
              <p:sp>
                <p:nvSpPr>
                  <p:cNvPr id="157" name="椭圆 156"/>
                  <p:cNvSpPr/>
                  <p:nvPr/>
                </p:nvSpPr>
                <p:spPr>
                  <a:xfrm>
                    <a:off x="4683477" y="2103010"/>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58" name="椭圆 157"/>
                  <p:cNvSpPr/>
                  <p:nvPr/>
                </p:nvSpPr>
                <p:spPr>
                  <a:xfrm>
                    <a:off x="4345372" y="2108309"/>
                    <a:ext cx="95889" cy="107636"/>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sp>
                <p:nvSpPr>
                  <p:cNvPr id="159" name="矩形 158"/>
                  <p:cNvSpPr/>
                  <p:nvPr/>
                </p:nvSpPr>
                <p:spPr>
                  <a:xfrm>
                    <a:off x="4418308" y="2166499"/>
                    <a:ext cx="360966" cy="73381"/>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sz="1350"/>
                  </a:p>
                </p:txBody>
              </p:sp>
            </p:grpSp>
          </p:grpSp>
        </p:grpSp>
        <p:sp>
          <p:nvSpPr>
            <p:cNvPr id="90" name="矩形 89"/>
            <p:cNvSpPr/>
            <p:nvPr>
              <p:custDataLst>
                <p:tags r:id="rId4"/>
              </p:custDataLst>
            </p:nvPr>
          </p:nvSpPr>
          <p:spPr>
            <a:xfrm>
              <a:off x="2507636" y="4863175"/>
              <a:ext cx="1215910" cy="573216"/>
            </a:xfrm>
            <a:prstGeom prst="rect">
              <a:avLst/>
            </a:prstGeom>
            <a:ln/>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lang="zh-CN" altLang="en-US" sz="3200" dirty="0" smtClean="0">
                  <a:solidFill>
                    <a:srgbClr val="FFFFFF"/>
                  </a:solidFill>
                  <a:latin typeface="Arial Black" panose="020B0A04020102020204" pitchFamily="34" charset="0"/>
                  <a:ea typeface="华文行楷" panose="02010800040101010101" pitchFamily="2" charset="-122"/>
                </a:rPr>
                <a:t>五</a:t>
              </a:r>
              <a:endParaRPr lang="zh-CN" altLang="en-US" sz="3200" dirty="0">
                <a:solidFill>
                  <a:srgbClr val="FFFFFF"/>
                </a:solidFill>
                <a:latin typeface="Arial Black" panose="020B0A04020102020204" pitchFamily="34" charset="0"/>
                <a:ea typeface="华文行楷" panose="02010800040101010101" pitchFamily="2" charset="-122"/>
              </a:endParaRPr>
            </a:p>
          </p:txBody>
        </p:sp>
      </p:grpSp>
    </p:spTree>
    <p:custDataLst>
      <p:tags r:id="rId1"/>
    </p:custDataLst>
    <p:extLst>
      <p:ext uri="{BB962C8B-B14F-4D97-AF65-F5344CB8AC3E}">
        <p14:creationId xmlns:p14="http://schemas.microsoft.com/office/powerpoint/2010/main" val="89925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anim calcmode="lin" valueType="num">
                                      <p:cBhvr>
                                        <p:cTn id="8" dur="500" fill="hold"/>
                                        <p:tgtEl>
                                          <p:spTgt spid="69"/>
                                        </p:tgtEl>
                                        <p:attrNameLst>
                                          <p:attrName>ppt_x</p:attrName>
                                        </p:attrNameLst>
                                      </p:cBhvr>
                                      <p:tavLst>
                                        <p:tav tm="0">
                                          <p:val>
                                            <p:strVal val="#ppt_x"/>
                                          </p:val>
                                        </p:tav>
                                        <p:tav tm="100000">
                                          <p:val>
                                            <p:strVal val="#ppt_x"/>
                                          </p:val>
                                        </p:tav>
                                      </p:tavLst>
                                    </p:anim>
                                    <p:anim calcmode="lin" valueType="num">
                                      <p:cBhvr>
                                        <p:cTn id="9" dur="500" fill="hold"/>
                                        <p:tgtEl>
                                          <p:spTgt spid="69"/>
                                        </p:tgtEl>
                                        <p:attrNameLst>
                                          <p:attrName>ppt_y</p:attrName>
                                        </p:attrNameLst>
                                      </p:cBhvr>
                                      <p:tavLst>
                                        <p:tav tm="0">
                                          <p:val>
                                            <p:strVal val="#ppt_y+.1"/>
                                          </p:val>
                                        </p:tav>
                                        <p:tav tm="100000">
                                          <p:val>
                                            <p:strVal val="#ppt_y"/>
                                          </p:val>
                                        </p:tav>
                                      </p:tavLst>
                                    </p:anim>
                                  </p:childTnLst>
                                </p:cTn>
                              </p:par>
                              <p:par>
                                <p:cTn id="10" presetID="31" presetClass="exit" presetSubtype="0" fill="hold" nodeType="withEffect">
                                  <p:stCondLst>
                                    <p:cond delay="0"/>
                                  </p:stCondLst>
                                  <p:childTnLst>
                                    <p:anim calcmode="lin" valueType="num">
                                      <p:cBhvr>
                                        <p:cTn id="11" dur="750"/>
                                        <p:tgtEl>
                                          <p:spTgt spid="98"/>
                                        </p:tgtEl>
                                        <p:attrNameLst>
                                          <p:attrName>ppt_w</p:attrName>
                                        </p:attrNameLst>
                                      </p:cBhvr>
                                      <p:tavLst>
                                        <p:tav tm="0">
                                          <p:val>
                                            <p:strVal val="ppt_w"/>
                                          </p:val>
                                        </p:tav>
                                        <p:tav tm="100000">
                                          <p:val>
                                            <p:fltVal val="0"/>
                                          </p:val>
                                        </p:tav>
                                      </p:tavLst>
                                    </p:anim>
                                    <p:anim calcmode="lin" valueType="num">
                                      <p:cBhvr>
                                        <p:cTn id="12" dur="750"/>
                                        <p:tgtEl>
                                          <p:spTgt spid="98"/>
                                        </p:tgtEl>
                                        <p:attrNameLst>
                                          <p:attrName>ppt_h</p:attrName>
                                        </p:attrNameLst>
                                      </p:cBhvr>
                                      <p:tavLst>
                                        <p:tav tm="0">
                                          <p:val>
                                            <p:strVal val="ppt_h"/>
                                          </p:val>
                                        </p:tav>
                                        <p:tav tm="100000">
                                          <p:val>
                                            <p:fltVal val="0"/>
                                          </p:val>
                                        </p:tav>
                                      </p:tavLst>
                                    </p:anim>
                                    <p:anim calcmode="lin" valueType="num">
                                      <p:cBhvr>
                                        <p:cTn id="13" dur="750"/>
                                        <p:tgtEl>
                                          <p:spTgt spid="98"/>
                                        </p:tgtEl>
                                        <p:attrNameLst>
                                          <p:attrName>style.rotation</p:attrName>
                                        </p:attrNameLst>
                                      </p:cBhvr>
                                      <p:tavLst>
                                        <p:tav tm="0">
                                          <p:val>
                                            <p:fltVal val="0"/>
                                          </p:val>
                                        </p:tav>
                                        <p:tav tm="100000">
                                          <p:val>
                                            <p:fltVal val="90"/>
                                          </p:val>
                                        </p:tav>
                                      </p:tavLst>
                                    </p:anim>
                                    <p:animEffect transition="out" filter="fade">
                                      <p:cBhvr>
                                        <p:cTn id="14" dur="750"/>
                                        <p:tgtEl>
                                          <p:spTgt spid="98"/>
                                        </p:tgtEl>
                                      </p:cBhvr>
                                    </p:animEffect>
                                    <p:set>
                                      <p:cBhvr>
                                        <p:cTn id="15" dur="1" fill="hold">
                                          <p:stCondLst>
                                            <p:cond delay="749"/>
                                          </p:stCondLst>
                                        </p:cTn>
                                        <p:tgtEl>
                                          <p:spTgt spid="98"/>
                                        </p:tgtEl>
                                        <p:attrNameLst>
                                          <p:attrName>style.visibility</p:attrName>
                                        </p:attrNameLst>
                                      </p:cBhvr>
                                      <p:to>
                                        <p:strVal val="hidden"/>
                                      </p:to>
                                    </p:set>
                                  </p:childTnLst>
                                </p:cTn>
                              </p:par>
                              <p:par>
                                <p:cTn id="16" presetID="31" presetClass="exit" presetSubtype="0" fill="hold" nodeType="withEffect">
                                  <p:stCondLst>
                                    <p:cond delay="0"/>
                                  </p:stCondLst>
                                  <p:childTnLst>
                                    <p:anim calcmode="lin" valueType="num">
                                      <p:cBhvr>
                                        <p:cTn id="17" dur="750"/>
                                        <p:tgtEl>
                                          <p:spTgt spid="3"/>
                                        </p:tgtEl>
                                        <p:attrNameLst>
                                          <p:attrName>ppt_w</p:attrName>
                                        </p:attrNameLst>
                                      </p:cBhvr>
                                      <p:tavLst>
                                        <p:tav tm="0">
                                          <p:val>
                                            <p:strVal val="ppt_w"/>
                                          </p:val>
                                        </p:tav>
                                        <p:tav tm="100000">
                                          <p:val>
                                            <p:fltVal val="0"/>
                                          </p:val>
                                        </p:tav>
                                      </p:tavLst>
                                    </p:anim>
                                    <p:anim calcmode="lin" valueType="num">
                                      <p:cBhvr>
                                        <p:cTn id="18" dur="750"/>
                                        <p:tgtEl>
                                          <p:spTgt spid="3"/>
                                        </p:tgtEl>
                                        <p:attrNameLst>
                                          <p:attrName>ppt_h</p:attrName>
                                        </p:attrNameLst>
                                      </p:cBhvr>
                                      <p:tavLst>
                                        <p:tav tm="0">
                                          <p:val>
                                            <p:strVal val="ppt_h"/>
                                          </p:val>
                                        </p:tav>
                                        <p:tav tm="100000">
                                          <p:val>
                                            <p:fltVal val="0"/>
                                          </p:val>
                                        </p:tav>
                                      </p:tavLst>
                                    </p:anim>
                                    <p:anim calcmode="lin" valueType="num">
                                      <p:cBhvr>
                                        <p:cTn id="19" dur="750"/>
                                        <p:tgtEl>
                                          <p:spTgt spid="3"/>
                                        </p:tgtEl>
                                        <p:attrNameLst>
                                          <p:attrName>style.rotation</p:attrName>
                                        </p:attrNameLst>
                                      </p:cBhvr>
                                      <p:tavLst>
                                        <p:tav tm="0">
                                          <p:val>
                                            <p:fltVal val="0"/>
                                          </p:val>
                                        </p:tav>
                                        <p:tav tm="100000">
                                          <p:val>
                                            <p:fltVal val="90"/>
                                          </p:val>
                                        </p:tav>
                                      </p:tavLst>
                                    </p:anim>
                                    <p:animEffect transition="out" filter="fade">
                                      <p:cBhvr>
                                        <p:cTn id="20" dur="750"/>
                                        <p:tgtEl>
                                          <p:spTgt spid="3"/>
                                        </p:tgtEl>
                                      </p:cBhvr>
                                    </p:animEffect>
                                    <p:set>
                                      <p:cBhvr>
                                        <p:cTn id="21" dur="1" fill="hold">
                                          <p:stCondLst>
                                            <p:cond delay="749"/>
                                          </p:stCondLst>
                                        </p:cTn>
                                        <p:tgtEl>
                                          <p:spTgt spid="3"/>
                                        </p:tgtEl>
                                        <p:attrNameLst>
                                          <p:attrName>style.visibility</p:attrName>
                                        </p:attrNameLst>
                                      </p:cBhvr>
                                      <p:to>
                                        <p:strVal val="hidden"/>
                                      </p:to>
                                    </p:set>
                                  </p:childTnLst>
                                </p:cTn>
                              </p:par>
                              <p:par>
                                <p:cTn id="22" presetID="31" presetClass="exit" presetSubtype="0" fill="hold" nodeType="withEffect">
                                  <p:stCondLst>
                                    <p:cond delay="0"/>
                                  </p:stCondLst>
                                  <p:childTnLst>
                                    <p:anim calcmode="lin" valueType="num">
                                      <p:cBhvr>
                                        <p:cTn id="23" dur="750"/>
                                        <p:tgtEl>
                                          <p:spTgt spid="2"/>
                                        </p:tgtEl>
                                        <p:attrNameLst>
                                          <p:attrName>ppt_w</p:attrName>
                                        </p:attrNameLst>
                                      </p:cBhvr>
                                      <p:tavLst>
                                        <p:tav tm="0">
                                          <p:val>
                                            <p:strVal val="ppt_w"/>
                                          </p:val>
                                        </p:tav>
                                        <p:tav tm="100000">
                                          <p:val>
                                            <p:fltVal val="0"/>
                                          </p:val>
                                        </p:tav>
                                      </p:tavLst>
                                    </p:anim>
                                    <p:anim calcmode="lin" valueType="num">
                                      <p:cBhvr>
                                        <p:cTn id="24" dur="750"/>
                                        <p:tgtEl>
                                          <p:spTgt spid="2"/>
                                        </p:tgtEl>
                                        <p:attrNameLst>
                                          <p:attrName>ppt_h</p:attrName>
                                        </p:attrNameLst>
                                      </p:cBhvr>
                                      <p:tavLst>
                                        <p:tav tm="0">
                                          <p:val>
                                            <p:strVal val="ppt_h"/>
                                          </p:val>
                                        </p:tav>
                                        <p:tav tm="100000">
                                          <p:val>
                                            <p:fltVal val="0"/>
                                          </p:val>
                                        </p:tav>
                                      </p:tavLst>
                                    </p:anim>
                                    <p:anim calcmode="lin" valueType="num">
                                      <p:cBhvr>
                                        <p:cTn id="25" dur="750"/>
                                        <p:tgtEl>
                                          <p:spTgt spid="2"/>
                                        </p:tgtEl>
                                        <p:attrNameLst>
                                          <p:attrName>style.rotation</p:attrName>
                                        </p:attrNameLst>
                                      </p:cBhvr>
                                      <p:tavLst>
                                        <p:tav tm="0">
                                          <p:val>
                                            <p:fltVal val="0"/>
                                          </p:val>
                                        </p:tav>
                                        <p:tav tm="100000">
                                          <p:val>
                                            <p:fltVal val="90"/>
                                          </p:val>
                                        </p:tav>
                                      </p:tavLst>
                                    </p:anim>
                                    <p:animEffect transition="out" filter="fade">
                                      <p:cBhvr>
                                        <p:cTn id="26" dur="750"/>
                                        <p:tgtEl>
                                          <p:spTgt spid="2"/>
                                        </p:tgtEl>
                                      </p:cBhvr>
                                    </p:animEffect>
                                    <p:set>
                                      <p:cBhvr>
                                        <p:cTn id="27" dur="1" fill="hold">
                                          <p:stCondLst>
                                            <p:cond delay="749"/>
                                          </p:stCondLst>
                                        </p:cTn>
                                        <p:tgtEl>
                                          <p:spTgt spid="2"/>
                                        </p:tgtEl>
                                        <p:attrNameLst>
                                          <p:attrName>style.visibility</p:attrName>
                                        </p:attrNameLst>
                                      </p:cBhvr>
                                      <p:to>
                                        <p:strVal val="hidden"/>
                                      </p:to>
                                    </p:set>
                                  </p:childTnLst>
                                </p:cTn>
                              </p:par>
                              <p:par>
                                <p:cTn id="28" presetID="31" presetClass="exit" presetSubtype="0" fill="hold" nodeType="withEffect">
                                  <p:stCondLst>
                                    <p:cond delay="0"/>
                                  </p:stCondLst>
                                  <p:childTnLst>
                                    <p:anim calcmode="lin" valueType="num">
                                      <p:cBhvr>
                                        <p:cTn id="29" dur="750"/>
                                        <p:tgtEl>
                                          <p:spTgt spid="4"/>
                                        </p:tgtEl>
                                        <p:attrNameLst>
                                          <p:attrName>ppt_w</p:attrName>
                                        </p:attrNameLst>
                                      </p:cBhvr>
                                      <p:tavLst>
                                        <p:tav tm="0">
                                          <p:val>
                                            <p:strVal val="ppt_w"/>
                                          </p:val>
                                        </p:tav>
                                        <p:tav tm="100000">
                                          <p:val>
                                            <p:fltVal val="0"/>
                                          </p:val>
                                        </p:tav>
                                      </p:tavLst>
                                    </p:anim>
                                    <p:anim calcmode="lin" valueType="num">
                                      <p:cBhvr>
                                        <p:cTn id="30" dur="750"/>
                                        <p:tgtEl>
                                          <p:spTgt spid="4"/>
                                        </p:tgtEl>
                                        <p:attrNameLst>
                                          <p:attrName>ppt_h</p:attrName>
                                        </p:attrNameLst>
                                      </p:cBhvr>
                                      <p:tavLst>
                                        <p:tav tm="0">
                                          <p:val>
                                            <p:strVal val="ppt_h"/>
                                          </p:val>
                                        </p:tav>
                                        <p:tav tm="100000">
                                          <p:val>
                                            <p:fltVal val="0"/>
                                          </p:val>
                                        </p:tav>
                                      </p:tavLst>
                                    </p:anim>
                                    <p:anim calcmode="lin" valueType="num">
                                      <p:cBhvr>
                                        <p:cTn id="31" dur="750"/>
                                        <p:tgtEl>
                                          <p:spTgt spid="4"/>
                                        </p:tgtEl>
                                        <p:attrNameLst>
                                          <p:attrName>style.rotation</p:attrName>
                                        </p:attrNameLst>
                                      </p:cBhvr>
                                      <p:tavLst>
                                        <p:tav tm="0">
                                          <p:val>
                                            <p:fltVal val="0"/>
                                          </p:val>
                                        </p:tav>
                                        <p:tav tm="100000">
                                          <p:val>
                                            <p:fltVal val="90"/>
                                          </p:val>
                                        </p:tav>
                                      </p:tavLst>
                                    </p:anim>
                                    <p:animEffect transition="out" filter="fade">
                                      <p:cBhvr>
                                        <p:cTn id="32" dur="750"/>
                                        <p:tgtEl>
                                          <p:spTgt spid="4"/>
                                        </p:tgtEl>
                                      </p:cBhvr>
                                    </p:animEffect>
                                    <p:set>
                                      <p:cBhvr>
                                        <p:cTn id="33" dur="1" fill="hold">
                                          <p:stCondLst>
                                            <p:cond delay="7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a:grpSpLocks/>
          </p:cNvGrpSpPr>
          <p:nvPr/>
        </p:nvGrpSpPr>
        <p:grpSpPr bwMode="auto">
          <a:xfrm>
            <a:off x="582760" y="1005569"/>
            <a:ext cx="7560469" cy="103187"/>
            <a:chOff x="6618518" y="1126210"/>
            <a:chExt cx="10080625" cy="103239"/>
          </a:xfrm>
        </p:grpSpPr>
        <p:sp>
          <p:nvSpPr>
            <p:cNvPr id="7" name="矩形 6"/>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8" name="直接连接符 7"/>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9" name="TextBox 8"/>
          <p:cNvSpPr txBox="1"/>
          <p:nvPr/>
        </p:nvSpPr>
        <p:spPr>
          <a:xfrm>
            <a:off x="323528" y="359238"/>
            <a:ext cx="6981439" cy="646331"/>
          </a:xfrm>
          <a:prstGeom prst="rect">
            <a:avLst/>
          </a:prstGeom>
          <a:noFill/>
        </p:spPr>
        <p:txBody>
          <a:bodyPr wrap="square" rtlCol="0">
            <a:spAutoFit/>
          </a:bodyPr>
          <a:lstStyle/>
          <a:p>
            <a:pPr algn="ctr" fontAlgn="auto">
              <a:spcBef>
                <a:spcPts val="0"/>
              </a:spcBef>
              <a:spcAft>
                <a:spcPts val="0"/>
              </a:spcAft>
              <a:defRPr/>
            </a:pPr>
            <a:r>
              <a:rPr lang="zh-CN" altLang="en-US" sz="3600" b="1" dirty="0" smtClean="0">
                <a:latin typeface="华文楷体" pitchFamily="2" charset="-122"/>
                <a:ea typeface="华文楷体" pitchFamily="2" charset="-122"/>
              </a:rPr>
              <a:t>二、</a:t>
            </a:r>
            <a:r>
              <a:rPr lang="zh-CN" altLang="en-US" sz="3600" b="1" dirty="0">
                <a:latin typeface="华文楷体" pitchFamily="2" charset="-122"/>
                <a:ea typeface="华文楷体" pitchFamily="2" charset="-122"/>
              </a:rPr>
              <a:t>关心职工  维护</a:t>
            </a:r>
            <a:r>
              <a:rPr lang="zh-CN" altLang="en-US" sz="3600" b="1" dirty="0" smtClean="0">
                <a:latin typeface="华文楷体" pitchFamily="2" charset="-122"/>
                <a:ea typeface="华文楷体" pitchFamily="2" charset="-122"/>
              </a:rPr>
              <a:t>合法权益</a:t>
            </a:r>
            <a:endParaRPr lang="zh-CN" altLang="en-US" sz="3600" b="1" dirty="0">
              <a:latin typeface="华文楷体" pitchFamily="2" charset="-122"/>
              <a:ea typeface="华文楷体" pitchFamily="2" charset="-122"/>
            </a:endParaRPr>
          </a:p>
        </p:txBody>
      </p:sp>
      <p:sp>
        <p:nvSpPr>
          <p:cNvPr id="2" name="内容占位符 1"/>
          <p:cNvSpPr>
            <a:spLocks noGrp="1"/>
          </p:cNvSpPr>
          <p:nvPr>
            <p:ph idx="1"/>
          </p:nvPr>
        </p:nvSpPr>
        <p:spPr>
          <a:xfrm>
            <a:off x="899592" y="1772816"/>
            <a:ext cx="6984776" cy="4536504"/>
          </a:xfrm>
        </p:spPr>
        <p:txBody>
          <a:bodyPr/>
          <a:lstStyle/>
          <a:p>
            <a:pPr marL="0" indent="0">
              <a:lnSpc>
                <a:spcPts val="5000"/>
              </a:lnSpc>
              <a:buNone/>
            </a:pPr>
            <a:r>
              <a:rPr lang="zh-CN" altLang="zh-CN" sz="2800" b="1" dirty="0">
                <a:solidFill>
                  <a:schemeClr val="tx1"/>
                </a:solidFill>
                <a:latin typeface="华文楷体" pitchFamily="2" charset="-122"/>
                <a:ea typeface="华文楷体" pitchFamily="2" charset="-122"/>
              </a:rPr>
              <a:t>维护职能，依法维护教职工的合法权益，中心党政领导、工会</a:t>
            </a:r>
            <a:r>
              <a:rPr lang="zh-CN" altLang="zh-CN" sz="2800" b="1" dirty="0" smtClean="0">
                <a:solidFill>
                  <a:schemeClr val="tx1"/>
                </a:solidFill>
                <a:latin typeface="华文楷体" pitchFamily="2" charset="-122"/>
                <a:ea typeface="华文楷体" pitchFamily="2" charset="-122"/>
              </a:rPr>
              <a:t>干部</a:t>
            </a:r>
            <a:r>
              <a:rPr lang="zh-CN" altLang="en-US" sz="2800" b="1" dirty="0" smtClean="0">
                <a:solidFill>
                  <a:schemeClr val="tx1"/>
                </a:solidFill>
                <a:latin typeface="华文楷体" pitchFamily="2" charset="-122"/>
                <a:ea typeface="华文楷体" pitchFamily="2" charset="-122"/>
              </a:rPr>
              <a:t>非常</a:t>
            </a:r>
            <a:r>
              <a:rPr lang="zh-CN" altLang="zh-CN" sz="2800" b="1" dirty="0" smtClean="0">
                <a:solidFill>
                  <a:schemeClr val="tx1"/>
                </a:solidFill>
                <a:latin typeface="华文楷体" pitchFamily="2" charset="-122"/>
                <a:ea typeface="华文楷体" pitchFamily="2" charset="-122"/>
              </a:rPr>
              <a:t>关心</a:t>
            </a:r>
            <a:r>
              <a:rPr lang="zh-CN" altLang="zh-CN" sz="2800" b="1" dirty="0">
                <a:solidFill>
                  <a:schemeClr val="tx1"/>
                </a:solidFill>
                <a:latin typeface="华文楷体" pitchFamily="2" charset="-122"/>
                <a:ea typeface="华文楷体" pitchFamily="2" charset="-122"/>
              </a:rPr>
              <a:t>职工的生活和健康</a:t>
            </a:r>
            <a:r>
              <a:rPr lang="zh-CN" altLang="zh-CN" sz="2800" b="1" dirty="0" smtClean="0">
                <a:solidFill>
                  <a:schemeClr val="tx1"/>
                </a:solidFill>
                <a:latin typeface="华文楷体" pitchFamily="2" charset="-122"/>
                <a:ea typeface="华文楷体" pitchFamily="2" charset="-122"/>
              </a:rPr>
              <a:t>。</a:t>
            </a:r>
            <a:endParaRPr lang="zh-CN" altLang="en-US" sz="2800" b="1" dirty="0">
              <a:solidFill>
                <a:schemeClr val="tx1"/>
              </a:solidFill>
              <a:latin typeface="华文楷体" pitchFamily="2" charset="-122"/>
              <a:ea typeface="华文楷体" pitchFamily="2"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8707" y="4005064"/>
            <a:ext cx="4144522" cy="2478424"/>
          </a:xfrm>
          <a:prstGeom prst="rect">
            <a:avLst/>
          </a:prstGeom>
        </p:spPr>
      </p:pic>
    </p:spTree>
    <p:extLst>
      <p:ext uri="{BB962C8B-B14F-4D97-AF65-F5344CB8AC3E}">
        <p14:creationId xmlns:p14="http://schemas.microsoft.com/office/powerpoint/2010/main" val="39453036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a:grpSpLocks/>
          </p:cNvGrpSpPr>
          <p:nvPr/>
        </p:nvGrpSpPr>
        <p:grpSpPr bwMode="auto">
          <a:xfrm>
            <a:off x="582760" y="1005569"/>
            <a:ext cx="7560469" cy="103187"/>
            <a:chOff x="6618518" y="1126210"/>
            <a:chExt cx="10080625" cy="103239"/>
          </a:xfrm>
        </p:grpSpPr>
        <p:sp>
          <p:nvSpPr>
            <p:cNvPr id="7" name="矩形 6"/>
            <p:cNvSpPr/>
            <p:nvPr/>
          </p:nvSpPr>
          <p:spPr>
            <a:xfrm>
              <a:off x="6618518" y="1126210"/>
              <a:ext cx="1982787" cy="103239"/>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346710">
                <a:defRPr/>
              </a:pPr>
              <a:endParaRPr lang="zh-CN" altLang="en-US" sz="2100" kern="0">
                <a:solidFill>
                  <a:srgbClr val="FFFFFF"/>
                </a:solidFill>
                <a:sym typeface="Helvetica Light"/>
              </a:endParaRPr>
            </a:p>
          </p:txBody>
        </p:sp>
        <p:cxnSp>
          <p:nvCxnSpPr>
            <p:cNvPr id="8" name="直接连接符 7"/>
            <p:cNvCxnSpPr/>
            <p:nvPr/>
          </p:nvCxnSpPr>
          <p:spPr>
            <a:xfrm flipV="1">
              <a:off x="8601305" y="1204036"/>
              <a:ext cx="8097838" cy="0"/>
            </a:xfrm>
            <a:prstGeom prst="line">
              <a:avLst/>
            </a:prstGeom>
            <a:ln/>
          </p:spPr>
          <p:style>
            <a:lnRef idx="3">
              <a:schemeClr val="accent4"/>
            </a:lnRef>
            <a:fillRef idx="0">
              <a:schemeClr val="accent4"/>
            </a:fillRef>
            <a:effectRef idx="2">
              <a:schemeClr val="accent4"/>
            </a:effectRef>
            <a:fontRef idx="minor">
              <a:schemeClr val="tx1"/>
            </a:fontRef>
          </p:style>
        </p:cxnSp>
      </p:grpSp>
      <p:sp>
        <p:nvSpPr>
          <p:cNvPr id="9" name="TextBox 8"/>
          <p:cNvSpPr txBox="1"/>
          <p:nvPr/>
        </p:nvSpPr>
        <p:spPr>
          <a:xfrm>
            <a:off x="323528" y="359238"/>
            <a:ext cx="6981439" cy="646331"/>
          </a:xfrm>
          <a:prstGeom prst="rect">
            <a:avLst/>
          </a:prstGeom>
          <a:noFill/>
        </p:spPr>
        <p:txBody>
          <a:bodyPr wrap="square" rtlCol="0">
            <a:spAutoFit/>
          </a:bodyPr>
          <a:lstStyle/>
          <a:p>
            <a:pPr algn="ctr" fontAlgn="auto">
              <a:spcBef>
                <a:spcPts val="0"/>
              </a:spcBef>
              <a:spcAft>
                <a:spcPts val="0"/>
              </a:spcAft>
              <a:defRPr/>
            </a:pPr>
            <a:r>
              <a:rPr lang="zh-CN" altLang="en-US" sz="3600" b="1" dirty="0" smtClean="0">
                <a:latin typeface="华文楷体" pitchFamily="2" charset="-122"/>
                <a:ea typeface="华文楷体" pitchFamily="2" charset="-122"/>
              </a:rPr>
              <a:t>二、</a:t>
            </a:r>
            <a:r>
              <a:rPr lang="zh-CN" altLang="en-US" sz="3600" b="1" dirty="0">
                <a:latin typeface="华文楷体" pitchFamily="2" charset="-122"/>
                <a:ea typeface="华文楷体" pitchFamily="2" charset="-122"/>
              </a:rPr>
              <a:t>关心职工  维护</a:t>
            </a:r>
            <a:r>
              <a:rPr lang="zh-CN" altLang="en-US" sz="3600" b="1" dirty="0" smtClean="0">
                <a:latin typeface="华文楷体" pitchFamily="2" charset="-122"/>
                <a:ea typeface="华文楷体" pitchFamily="2" charset="-122"/>
              </a:rPr>
              <a:t>合法权益</a:t>
            </a:r>
            <a:endParaRPr lang="zh-CN" altLang="en-US" sz="3600" b="1" dirty="0">
              <a:latin typeface="华文楷体" pitchFamily="2" charset="-122"/>
              <a:ea typeface="华文楷体" pitchFamily="2" charset="-122"/>
            </a:endParaRPr>
          </a:p>
        </p:txBody>
      </p:sp>
      <p:sp>
        <p:nvSpPr>
          <p:cNvPr id="3" name="TextBox 2"/>
          <p:cNvSpPr txBox="1"/>
          <p:nvPr/>
        </p:nvSpPr>
        <p:spPr>
          <a:xfrm>
            <a:off x="827584" y="1141719"/>
            <a:ext cx="4176464" cy="523220"/>
          </a:xfrm>
          <a:prstGeom prst="rect">
            <a:avLst/>
          </a:prstGeom>
          <a:noFill/>
        </p:spPr>
        <p:txBody>
          <a:bodyPr wrap="square" rtlCol="0">
            <a:spAutoFit/>
          </a:bodyPr>
          <a:lstStyle/>
          <a:p>
            <a:r>
              <a:rPr lang="en-US" altLang="zh-CN" sz="2800" b="1" dirty="0" smtClean="0">
                <a:latin typeface="华文隶书" pitchFamily="2" charset="-122"/>
                <a:ea typeface="华文隶书" pitchFamily="2" charset="-122"/>
              </a:rPr>
              <a:t>1</a:t>
            </a:r>
            <a:r>
              <a:rPr lang="zh-CN" altLang="en-US" sz="2800" b="1" dirty="0" smtClean="0">
                <a:latin typeface="华文隶书" pitchFamily="2" charset="-122"/>
                <a:ea typeface="华文隶书" pitchFamily="2" charset="-122"/>
              </a:rPr>
              <a:t>、</a:t>
            </a:r>
            <a:r>
              <a:rPr lang="zh-CN" altLang="zh-CN" sz="2800" b="1" dirty="0">
                <a:latin typeface="华文隶书" pitchFamily="2" charset="-122"/>
                <a:ea typeface="华文隶书" pitchFamily="2" charset="-122"/>
              </a:rPr>
              <a:t>夏送清凉，冬送温暖</a:t>
            </a:r>
            <a:endParaRPr lang="zh-CN" altLang="en-US" sz="2800" b="1" dirty="0">
              <a:latin typeface="华文隶书" pitchFamily="2" charset="-122"/>
              <a:ea typeface="华文隶书" pitchFamily="2" charset="-122"/>
            </a:endParaRPr>
          </a:p>
        </p:txBody>
      </p:sp>
      <p:pic>
        <p:nvPicPr>
          <p:cNvPr id="1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760" y="1664939"/>
            <a:ext cx="3600000" cy="2484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760" y="4293096"/>
            <a:ext cx="3600000" cy="2304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72000" y="1988840"/>
            <a:ext cx="3960440" cy="4160691"/>
          </a:xfrm>
          <a:prstGeom prst="rect">
            <a:avLst/>
          </a:prstGeom>
          <a:noFill/>
        </p:spPr>
        <p:txBody>
          <a:bodyPr wrap="square" rtlCol="0">
            <a:spAutoFit/>
          </a:bodyPr>
          <a:lstStyle/>
          <a:p>
            <a:pPr>
              <a:lnSpc>
                <a:spcPts val="4000"/>
              </a:lnSpc>
            </a:pPr>
            <a:r>
              <a:rPr lang="zh-CN" altLang="en-US" sz="2600" b="1" dirty="0" smtClean="0">
                <a:latin typeface="华文楷体" pitchFamily="2" charset="-122"/>
                <a:ea typeface="华文楷体" pitchFamily="2" charset="-122"/>
              </a:rPr>
              <a:t>炎炎夏日，中心党政领导给工作在一线的员工发放清凉油、遮阳伞等消暑物品，给炎热的盛夏带来一丝清凉；</a:t>
            </a:r>
            <a:endParaRPr lang="en-US" altLang="zh-CN" sz="2600" b="1" dirty="0" smtClean="0">
              <a:latin typeface="华文楷体" pitchFamily="2" charset="-122"/>
              <a:ea typeface="华文楷体" pitchFamily="2" charset="-122"/>
            </a:endParaRPr>
          </a:p>
          <a:p>
            <a:pPr>
              <a:lnSpc>
                <a:spcPts val="4000"/>
              </a:lnSpc>
            </a:pPr>
            <a:r>
              <a:rPr lang="zh-CN" altLang="en-US" sz="2600" b="1" dirty="0" smtClean="0">
                <a:latin typeface="华文楷体" pitchFamily="2" charset="-122"/>
                <a:ea typeface="华文楷体" pitchFamily="2" charset="-122"/>
              </a:rPr>
              <a:t>寒风凛凛，在寒冷的冬季给职工带去暖意，让他们感受到后勤大家庭的温暖。</a:t>
            </a:r>
            <a:endParaRPr lang="zh-CN" altLang="en-US" sz="2600" b="1" dirty="0">
              <a:latin typeface="华文楷体" pitchFamily="2" charset="-122"/>
              <a:ea typeface="华文楷体" pitchFamily="2" charset="-122"/>
            </a:endParaRPr>
          </a:p>
        </p:txBody>
      </p:sp>
    </p:spTree>
    <p:extLst>
      <p:ext uri="{BB962C8B-B14F-4D97-AF65-F5344CB8AC3E}">
        <p14:creationId xmlns:p14="http://schemas.microsoft.com/office/powerpoint/2010/main" val="16638579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53" presetClass="entr" presetSubtype="16"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500" fill="hold"/>
                                        <p:tgtEl>
                                          <p:spTgt spid="1026"/>
                                        </p:tgtEl>
                                        <p:attrNameLst>
                                          <p:attrName>ppt_w</p:attrName>
                                        </p:attrNameLst>
                                      </p:cBhvr>
                                      <p:tavLst>
                                        <p:tav tm="0">
                                          <p:val>
                                            <p:fltVal val="0"/>
                                          </p:val>
                                        </p:tav>
                                        <p:tav tm="100000">
                                          <p:val>
                                            <p:strVal val="#ppt_w"/>
                                          </p:val>
                                        </p:tav>
                                      </p:tavLst>
                                    </p:anim>
                                    <p:anim calcmode="lin" valueType="num">
                                      <p:cBhvr>
                                        <p:cTn id="21" dur="500" fill="hold"/>
                                        <p:tgtEl>
                                          <p:spTgt spid="1026"/>
                                        </p:tgtEl>
                                        <p:attrNameLst>
                                          <p:attrName>ppt_h</p:attrName>
                                        </p:attrNameLst>
                                      </p:cBhvr>
                                      <p:tavLst>
                                        <p:tav tm="0">
                                          <p:val>
                                            <p:fltVal val="0"/>
                                          </p:val>
                                        </p:tav>
                                        <p:tav tm="100000">
                                          <p:val>
                                            <p:strVal val="#ppt_h"/>
                                          </p:val>
                                        </p:tav>
                                      </p:tavLst>
                                    </p:anim>
                                    <p:animEffect transition="in" filter="fade">
                                      <p:cBhvr>
                                        <p:cTn id="22" dur="500"/>
                                        <p:tgtEl>
                                          <p:spTgt spid="102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0-#ppt_w/2"/>
                                          </p:val>
                                        </p:tav>
                                        <p:tav tm="100000">
                                          <p:val>
                                            <p:strVal val="#ppt_x"/>
                                          </p:val>
                                        </p:tav>
                                      </p:tavLst>
                                    </p:anim>
                                    <p:anim calcmode="lin" valueType="num">
                                      <p:cBhvr additive="base">
                                        <p:cTn id="3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H_CONTENTSID" val="263"/>
</p:tagLst>
</file>

<file path=ppt/tags/tag10.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46"/>
</p:tagLst>
</file>

<file path=ppt/tags/tag100.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8"/>
</p:tagLst>
</file>

<file path=ppt/tags/tag101.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15"/>
</p:tagLst>
</file>

<file path=ppt/tags/tag102.xml><?xml version="1.0" encoding="utf-8"?>
<p:tagLst xmlns:a="http://schemas.openxmlformats.org/drawingml/2006/main" xmlns:r="http://schemas.openxmlformats.org/officeDocument/2006/relationships" xmlns:p="http://schemas.openxmlformats.org/presentationml/2006/main">
  <p:tag name="MH_TYPE" val="#NeiR#"/>
  <p:tag name="MH_NUMBER" val="大于六"/>
  <p:tag name="MH_CATEGORY" val="#BingLLB#"/>
  <p:tag name="MH_LAYOUT" val="SubTitleDesc"/>
  <p:tag name="MH" val="20151221171901"/>
  <p:tag name="MH_LIBRARY" val="GRAPHIC"/>
</p:tagLst>
</file>

<file path=ppt/tags/tag103.xml><?xml version="1.0" encoding="utf-8"?>
<p:tagLst xmlns:a="http://schemas.openxmlformats.org/drawingml/2006/main" xmlns:r="http://schemas.openxmlformats.org/officeDocument/2006/relationships" xmlns:p="http://schemas.openxmlformats.org/presentationml/2006/main">
  <p:tag name="MH" val="20151221145824"/>
  <p:tag name="MH_LIBRARY" val="GRAPHIC"/>
</p:tagLst>
</file>

<file path=ppt/tags/tag104.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文本框 68"/>
</p:tagLst>
</file>

<file path=ppt/tags/tag105.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文本框 1"/>
</p:tagLst>
</file>

<file path=ppt/tags/tag106.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42"/>
</p:tagLst>
</file>

<file path=ppt/tags/tag107.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2"/>
</p:tagLst>
</file>

<file path=ppt/tags/tag108.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65"/>
</p:tagLst>
</file>

<file path=ppt/tags/tag109.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72"/>
</p:tagLst>
</file>

<file path=ppt/tags/tag11.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53"/>
</p:tagLst>
</file>

<file path=ppt/tags/tag110.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1"/>
</p:tagLst>
</file>

<file path=ppt/tags/tag111.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46"/>
</p:tagLst>
</file>

<file path=ppt/tags/tag112.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53"/>
</p:tagLst>
</file>

<file path=ppt/tags/tag113.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23"/>
</p:tagLst>
</file>

<file path=ppt/tags/tag114.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23"/>
</p:tagLst>
</file>

<file path=ppt/tags/tag115.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0"/>
</p:tagLst>
</file>

<file path=ppt/tags/tag116.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27"/>
</p:tagLst>
</file>

<file path=ppt/tags/tag117.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34"/>
</p:tagLst>
</file>

<file path=ppt/tags/tag118.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42"/>
</p:tagLst>
</file>

<file path=ppt/tags/tag119.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0"/>
</p:tagLst>
</file>

<file path=ppt/tags/tag12.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23"/>
</p:tagLst>
</file>

<file path=ppt/tags/tag120.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27"/>
</p:tagLst>
</file>

<file path=ppt/tags/tag121.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34"/>
</p:tagLst>
</file>

<file path=ppt/tags/tag122.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1"/>
</p:tagLst>
</file>

<file path=ppt/tags/tag123.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79"/>
</p:tagLst>
</file>

<file path=ppt/tags/tag124.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8"/>
</p:tagLst>
</file>

<file path=ppt/tags/tag125.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15"/>
</p:tagLst>
</file>

<file path=ppt/tags/tag13.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23"/>
</p:tagLst>
</file>

<file path=ppt/tags/tag14.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0"/>
</p:tagLst>
</file>

<file path=ppt/tags/tag15.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27"/>
</p:tagLst>
</file>

<file path=ppt/tags/tag16.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34"/>
</p:tagLst>
</file>

<file path=ppt/tags/tag17.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42"/>
</p:tagLst>
</file>

<file path=ppt/tags/tag18.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0"/>
</p:tagLst>
</file>

<file path=ppt/tags/tag19.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27"/>
</p:tagLst>
</file>

<file path=ppt/tags/tag2.xml><?xml version="1.0" encoding="utf-8"?>
<p:tagLst xmlns:a="http://schemas.openxmlformats.org/drawingml/2006/main" xmlns:r="http://schemas.openxmlformats.org/officeDocument/2006/relationships" xmlns:p="http://schemas.openxmlformats.org/presentationml/2006/main">
  <p:tag name="MH" val="20151221145824"/>
  <p:tag name="MH_LIBRARY" val="GRAPHIC"/>
</p:tagLst>
</file>

<file path=ppt/tags/tag20.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34"/>
</p:tagLst>
</file>

<file path=ppt/tags/tag21.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1"/>
</p:tagLst>
</file>

<file path=ppt/tags/tag22.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79"/>
</p:tagLst>
</file>

<file path=ppt/tags/tag23.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8"/>
</p:tagLst>
</file>

<file path=ppt/tags/tag24.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15"/>
</p:tagLst>
</file>

<file path=ppt/tags/tag25.xml><?xml version="1.0" encoding="utf-8"?>
<p:tagLst xmlns:a="http://schemas.openxmlformats.org/drawingml/2006/main" xmlns:r="http://schemas.openxmlformats.org/officeDocument/2006/relationships" xmlns:p="http://schemas.openxmlformats.org/presentationml/2006/main">
  <p:tag name="MH" val="20151221145824"/>
  <p:tag name="MH_LIBRARY" val="GRAPHIC"/>
</p:tagLst>
</file>

<file path=ppt/tags/tag26.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文本框 68"/>
</p:tagLst>
</file>

<file path=ppt/tags/tag27.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文本框 1"/>
</p:tagLst>
</file>

<file path=ppt/tags/tag28.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1"/>
</p:tagLst>
</file>

<file path=ppt/tags/tag29.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79"/>
</p:tagLst>
</file>

<file path=ppt/tags/tag3.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文本框 68"/>
</p:tagLst>
</file>

<file path=ppt/tags/tag30.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8"/>
</p:tagLst>
</file>

<file path=ppt/tags/tag31.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15"/>
</p:tagLst>
</file>

<file path=ppt/tags/tag32.xml><?xml version="1.0" encoding="utf-8"?>
<p:tagLst xmlns:a="http://schemas.openxmlformats.org/drawingml/2006/main" xmlns:r="http://schemas.openxmlformats.org/officeDocument/2006/relationships" xmlns:p="http://schemas.openxmlformats.org/presentationml/2006/main">
  <p:tag name="MH" val="20151221145824"/>
  <p:tag name="MH_LIBRARY" val="GRAPHIC"/>
</p:tagLst>
</file>

<file path=ppt/tags/tag33.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文本框 68"/>
</p:tagLst>
</file>

<file path=ppt/tags/tag34.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文本框 1"/>
</p:tagLst>
</file>

<file path=ppt/tags/tag35.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42"/>
</p:tagLst>
</file>

<file path=ppt/tags/tag36.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2"/>
</p:tagLst>
</file>

<file path=ppt/tags/tag37.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65"/>
</p:tagLst>
</file>

<file path=ppt/tags/tag38.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72"/>
</p:tagLst>
</file>

<file path=ppt/tags/tag39.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1"/>
</p:tagLst>
</file>

<file path=ppt/tags/tag4.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文本框 1"/>
</p:tagLst>
</file>

<file path=ppt/tags/tag40.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46"/>
</p:tagLst>
</file>

<file path=ppt/tags/tag41.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53"/>
</p:tagLst>
</file>

<file path=ppt/tags/tag42.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23"/>
</p:tagLst>
</file>

<file path=ppt/tags/tag43.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23"/>
</p:tagLst>
</file>

<file path=ppt/tags/tag44.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0"/>
</p:tagLst>
</file>

<file path=ppt/tags/tag45.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27"/>
</p:tagLst>
</file>

<file path=ppt/tags/tag46.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34"/>
</p:tagLst>
</file>

<file path=ppt/tags/tag47.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42"/>
</p:tagLst>
</file>

<file path=ppt/tags/tag48.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0"/>
</p:tagLst>
</file>

<file path=ppt/tags/tag49.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27"/>
</p:tagLst>
</file>

<file path=ppt/tags/tag5.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42"/>
</p:tagLst>
</file>

<file path=ppt/tags/tag50.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34"/>
</p:tagLst>
</file>

<file path=ppt/tags/tag51.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1"/>
</p:tagLst>
</file>

<file path=ppt/tags/tag52.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79"/>
</p:tagLst>
</file>

<file path=ppt/tags/tag53.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8"/>
</p:tagLst>
</file>

<file path=ppt/tags/tag54.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15"/>
</p:tagLst>
</file>

<file path=ppt/tags/tag55.xml><?xml version="1.0" encoding="utf-8"?>
<p:tagLst xmlns:a="http://schemas.openxmlformats.org/drawingml/2006/main" xmlns:r="http://schemas.openxmlformats.org/officeDocument/2006/relationships" xmlns:p="http://schemas.openxmlformats.org/presentationml/2006/main">
  <p:tag name="MH" val="20151221145824"/>
  <p:tag name="MH_LIBRARY" val="GRAPHIC"/>
</p:tagLst>
</file>

<file path=ppt/tags/tag56.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文本框 68"/>
</p:tagLst>
</file>

<file path=ppt/tags/tag57.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文本框 1"/>
</p:tagLst>
</file>

<file path=ppt/tags/tag58.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42"/>
</p:tagLst>
</file>

<file path=ppt/tags/tag59.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2"/>
</p:tagLst>
</file>

<file path=ppt/tags/tag6.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2"/>
</p:tagLst>
</file>

<file path=ppt/tags/tag60.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65"/>
</p:tagLst>
</file>

<file path=ppt/tags/tag61.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72"/>
</p:tagLst>
</file>

<file path=ppt/tags/tag62.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1"/>
</p:tagLst>
</file>

<file path=ppt/tags/tag63.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46"/>
</p:tagLst>
</file>

<file path=ppt/tags/tag64.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53"/>
</p:tagLst>
</file>

<file path=ppt/tags/tag65.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23"/>
</p:tagLst>
</file>

<file path=ppt/tags/tag66.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23"/>
</p:tagLst>
</file>

<file path=ppt/tags/tag67.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0"/>
</p:tagLst>
</file>

<file path=ppt/tags/tag68.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27"/>
</p:tagLst>
</file>

<file path=ppt/tags/tag69.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34"/>
</p:tagLst>
</file>

<file path=ppt/tags/tag7.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65"/>
</p:tagLst>
</file>

<file path=ppt/tags/tag70.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42"/>
</p:tagLst>
</file>

<file path=ppt/tags/tag71.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0"/>
</p:tagLst>
</file>

<file path=ppt/tags/tag72.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27"/>
</p:tagLst>
</file>

<file path=ppt/tags/tag73.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34"/>
</p:tagLst>
</file>

<file path=ppt/tags/tag74.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1"/>
</p:tagLst>
</file>

<file path=ppt/tags/tag75.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79"/>
</p:tagLst>
</file>

<file path=ppt/tags/tag76.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8"/>
</p:tagLst>
</file>

<file path=ppt/tags/tag77.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15"/>
</p:tagLst>
</file>

<file path=ppt/tags/tag78.xml><?xml version="1.0" encoding="utf-8"?>
<p:tagLst xmlns:a="http://schemas.openxmlformats.org/drawingml/2006/main" xmlns:r="http://schemas.openxmlformats.org/officeDocument/2006/relationships" xmlns:p="http://schemas.openxmlformats.org/presentationml/2006/main">
  <p:tag name="MH_TYPE" val="#NeiR#"/>
  <p:tag name="MH_NUMBER" val="大于六"/>
  <p:tag name="MH_CATEGORY" val="#BingLLB#"/>
  <p:tag name="MH_LAYOUT" val="SubTitleDesc"/>
  <p:tag name="MH" val="20151221171901"/>
  <p:tag name="MH_LIBRARY" val="GRAPHIC"/>
</p:tagLst>
</file>

<file path=ppt/tags/tag79.xml><?xml version="1.0" encoding="utf-8"?>
<p:tagLst xmlns:a="http://schemas.openxmlformats.org/drawingml/2006/main" xmlns:r="http://schemas.openxmlformats.org/officeDocument/2006/relationships" xmlns:p="http://schemas.openxmlformats.org/presentationml/2006/main">
  <p:tag name="MH" val="20151221145824"/>
  <p:tag name="MH_LIBRARY" val="GRAPHIC"/>
</p:tagLst>
</file>

<file path=ppt/tags/tag8.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72"/>
</p:tagLst>
</file>

<file path=ppt/tags/tag80.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文本框 68"/>
</p:tagLst>
</file>

<file path=ppt/tags/tag81.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文本框 1"/>
</p:tagLst>
</file>

<file path=ppt/tags/tag82.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42"/>
</p:tagLst>
</file>

<file path=ppt/tags/tag83.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2"/>
</p:tagLst>
</file>

<file path=ppt/tags/tag84.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65"/>
</p:tagLst>
</file>

<file path=ppt/tags/tag85.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72"/>
</p:tagLst>
</file>

<file path=ppt/tags/tag86.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1"/>
</p:tagLst>
</file>

<file path=ppt/tags/tag87.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46"/>
</p:tagLst>
</file>

<file path=ppt/tags/tag88.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53"/>
</p:tagLst>
</file>

<file path=ppt/tags/tag89.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23"/>
</p:tagLst>
</file>

<file path=ppt/tags/tag9.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1"/>
</p:tagLst>
</file>

<file path=ppt/tags/tag90.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23"/>
</p:tagLst>
</file>

<file path=ppt/tags/tag91.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0"/>
</p:tagLst>
</file>

<file path=ppt/tags/tag92.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27"/>
</p:tagLst>
</file>

<file path=ppt/tags/tag93.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34"/>
</p:tagLst>
</file>

<file path=ppt/tags/tag94.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42"/>
</p:tagLst>
</file>

<file path=ppt/tags/tag95.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80"/>
</p:tagLst>
</file>

<file path=ppt/tags/tag96.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27"/>
</p:tagLst>
</file>

<file path=ppt/tags/tag97.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组合 34"/>
</p:tagLst>
</file>

<file path=ppt/tags/tag98.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Rectangle 1"/>
</p:tagLst>
</file>

<file path=ppt/tags/tag99.xml><?xml version="1.0" encoding="utf-8"?>
<p:tagLst xmlns:a="http://schemas.openxmlformats.org/drawingml/2006/main" xmlns:r="http://schemas.openxmlformats.org/officeDocument/2006/relationships" xmlns:p="http://schemas.openxmlformats.org/presentationml/2006/main">
  <p:tag name="MH" val="20151221145824"/>
  <p:tag name="MH_LIBRARY" val="GRAPHIC"/>
  <p:tag name="MH_ORDER" val="Freeform 79"/>
</p:tagLst>
</file>

<file path=ppt/theme/theme1.xml><?xml version="1.0" encoding="utf-8"?>
<a:theme xmlns:a="http://schemas.openxmlformats.org/drawingml/2006/main" name="A000120141119A01PPBG">
  <a:themeElements>
    <a:clrScheme name="自定义 184">
      <a:dk1>
        <a:srgbClr val="3D3F41"/>
      </a:dk1>
      <a:lt1>
        <a:srgbClr val="FFFFFF"/>
      </a:lt1>
      <a:dk2>
        <a:srgbClr val="454749"/>
      </a:dk2>
      <a:lt2>
        <a:srgbClr val="FFFFFF"/>
      </a:lt2>
      <a:accent1>
        <a:srgbClr val="64606D"/>
      </a:accent1>
      <a:accent2>
        <a:srgbClr val="B99179"/>
      </a:accent2>
      <a:accent3>
        <a:srgbClr val="9994A6"/>
      </a:accent3>
      <a:accent4>
        <a:srgbClr val="F08BA3"/>
      </a:accent4>
      <a:accent5>
        <a:srgbClr val="9AC8DC"/>
      </a:accent5>
      <a:accent6>
        <a:srgbClr val="FFC000"/>
      </a:accent6>
      <a:hlink>
        <a:srgbClr val="00B0F0"/>
      </a:hlink>
      <a:folHlink>
        <a:srgbClr val="AFB2B4"/>
      </a:folHlink>
    </a:clrScheme>
    <a:fontScheme name="KSO主题文字4">
      <a:majorFont>
        <a:latin typeface="Baskerville Old Face"/>
        <a:ea typeface="黑体"/>
        <a:cs typeface=""/>
      </a:majorFont>
      <a:minorFont>
        <a:latin typeface="Calibri"/>
        <a:ea typeface="幼圆"/>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A000520141202A06PPBG</Template>
  <TotalTime>2470</TotalTime>
  <Words>1203</Words>
  <Application>Microsoft Office PowerPoint</Application>
  <PresentationFormat>全屏显示(4:3)</PresentationFormat>
  <Paragraphs>151</Paragraphs>
  <Slides>30</Slides>
  <Notes>12</Notes>
  <HiddenSlides>0</HiddenSlides>
  <MMClips>0</MMClips>
  <ScaleCrop>false</ScaleCrop>
  <HeadingPairs>
    <vt:vector size="4" baseType="variant">
      <vt:variant>
        <vt:lpstr>主题</vt:lpstr>
      </vt:variant>
      <vt:variant>
        <vt:i4>1</vt:i4>
      </vt:variant>
      <vt:variant>
        <vt:lpstr>幻灯片标题</vt:lpstr>
      </vt:variant>
      <vt:variant>
        <vt:i4>30</vt:i4>
      </vt:variant>
    </vt:vector>
  </HeadingPairs>
  <TitlesOfParts>
    <vt:vector size="31" baseType="lpstr">
      <vt:lpstr>A000120141119A01PPBG</vt:lpstr>
      <vt:lpstr>模范教工小家 成果汇报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服  务  无  止  境 满  意  永  追  求</dc:title>
  <cp:lastModifiedBy>微软用户</cp:lastModifiedBy>
  <cp:revision>226</cp:revision>
  <cp:lastPrinted>2015-12-15T00:46:05Z</cp:lastPrinted>
  <dcterms:modified xsi:type="dcterms:W3CDTF">2016-01-24T14:06:34Z</dcterms:modified>
</cp:coreProperties>
</file>