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5"/>
  </p:notesMasterIdLst>
  <p:handoutMasterIdLst>
    <p:handoutMasterId r:id="rId16"/>
  </p:handoutMasterIdLst>
  <p:sldIdLst>
    <p:sldId id="260" r:id="rId2"/>
    <p:sldId id="269" r:id="rId3"/>
    <p:sldId id="291" r:id="rId4"/>
    <p:sldId id="272" r:id="rId5"/>
    <p:sldId id="299" r:id="rId6"/>
    <p:sldId id="270" r:id="rId7"/>
    <p:sldId id="296" r:id="rId8"/>
    <p:sldId id="300" r:id="rId9"/>
    <p:sldId id="295" r:id="rId10"/>
    <p:sldId id="293" r:id="rId11"/>
    <p:sldId id="297" r:id="rId12"/>
    <p:sldId id="285" r:id="rId13"/>
    <p:sldId id="290"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7" autoAdjust="0"/>
    <p:restoredTop sz="86364" autoAdjust="0"/>
  </p:normalViewPr>
  <p:slideViewPr>
    <p:cSldViewPr>
      <p:cViewPr>
        <p:scale>
          <a:sx n="60" d="100"/>
          <a:sy n="60" d="100"/>
        </p:scale>
        <p:origin x="-690" y="-426"/>
      </p:cViewPr>
      <p:guideLst>
        <p:guide orient="horz" pos="1620"/>
        <p:guide orient="horz" pos="1560"/>
        <p:guide orient="horz" pos="2129"/>
        <p:guide pos="4889"/>
        <p:guide pos="2881"/>
        <p:guide pos="1922"/>
      </p:guideLst>
    </p:cSldViewPr>
  </p:slideViewPr>
  <p:outlineViewPr>
    <p:cViewPr>
      <p:scale>
        <a:sx n="33" d="100"/>
        <a:sy n="33" d="100"/>
      </p:scale>
      <p:origin x="0" y="300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31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4.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8FD9C-4F09-4E58-854E-6B5F7A28A320}" type="doc">
      <dgm:prSet loTypeId="urn:microsoft.com/office/officeart/2008/layout/HexagonCluster#2" loCatId="picture" qsTypeId="urn:microsoft.com/office/officeart/2005/8/quickstyle/simple3" qsCatId="simple" csTypeId="urn:microsoft.com/office/officeart/2005/8/colors/accent1_2" csCatId="accent1" phldr="1"/>
      <dgm:spPr/>
      <dgm:t>
        <a:bodyPr/>
        <a:lstStyle/>
        <a:p>
          <a:endParaRPr lang="en-US"/>
        </a:p>
      </dgm:t>
    </dgm:pt>
    <dgm:pt modelId="{34833695-1BE5-4D52-97B3-671D54877F44}">
      <dgm:prSet custT="1"/>
      <dgm:spPr/>
      <dgm:t>
        <a:bodyPr/>
        <a:lstStyle/>
        <a:p>
          <a:pPr algn="ctr" defTabSz="914400">
            <a:buNone/>
          </a:pPr>
          <a:r>
            <a:rPr lang="zh-CN" altLang="en-US" sz="1400" b="1" i="0" dirty="0" smtClean="0">
              <a:latin typeface="Hei"/>
              <a:ea typeface="Hei"/>
              <a:cs typeface="Hei"/>
            </a:rPr>
            <a:t>围绕中心</a:t>
          </a:r>
          <a:endParaRPr lang="en-US" sz="1400" b="1" i="0" dirty="0">
            <a:latin typeface="Hei"/>
            <a:ea typeface="Hei"/>
            <a:cs typeface="Hei"/>
          </a:endParaRPr>
        </a:p>
      </dgm:t>
    </dgm:pt>
    <dgm:pt modelId="{89928937-0B5A-404B-86C6-772EF6DE1047}" type="parTrans" cxnId="{B4D4B90E-4CDF-4A3F-AA5C-31B1021325A5}">
      <dgm:prSet/>
      <dgm:spPr/>
      <dgm:t>
        <a:bodyPr/>
        <a:lstStyle/>
        <a:p>
          <a:endParaRPr lang="en-US" sz="2000" b="1">
            <a:solidFill>
              <a:schemeClr val="bg1"/>
            </a:solidFill>
          </a:endParaRPr>
        </a:p>
      </dgm:t>
    </dgm:pt>
    <dgm:pt modelId="{FF964D96-DF34-4262-A6AE-FC584AC7063B}" type="sibTrans" cxnId="{B4D4B90E-4CDF-4A3F-AA5C-31B1021325A5}">
      <dgm:prSet/>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t>
        <a:bodyPr/>
        <a:lstStyle/>
        <a:p>
          <a:endParaRPr lang="en-US"/>
        </a:p>
      </dgm:t>
      <dgm:extLst>
        <a:ext uri="{E40237B7-FDA0-4F09-8148-C483321AD2D9}">
          <dgm14:cNvPr xmlns:dgm14="http://schemas.microsoft.com/office/drawing/2010/diagram" id="0" name="" descr="iStock_000007342968XSmall.jpg"/>
        </a:ext>
      </dgm:extLst>
    </dgm:pt>
    <dgm:pt modelId="{5E4B83E0-9483-45BA-9FA1-3CF9FE054C79}">
      <dgm:prSet custT="1"/>
      <dgm:spPr/>
      <dgm:t>
        <a:bodyPr/>
        <a:lstStyle/>
        <a:p>
          <a:pPr algn="ctr" defTabSz="914400">
            <a:buNone/>
          </a:pPr>
          <a:r>
            <a:rPr lang="zh-CN" altLang="en-US" sz="1400" b="1" i="0" dirty="0" smtClean="0">
              <a:latin typeface="Hei"/>
              <a:ea typeface="Hei"/>
              <a:cs typeface="Hei"/>
            </a:rPr>
            <a:t>服务需求</a:t>
          </a:r>
          <a:endParaRPr lang="en-US" sz="1400" b="1" i="0" dirty="0">
            <a:latin typeface="Hei"/>
            <a:ea typeface="Hei"/>
            <a:cs typeface="Hei"/>
          </a:endParaRPr>
        </a:p>
      </dgm:t>
    </dgm:pt>
    <dgm:pt modelId="{53C50331-57D0-4219-9E66-DE2FD128363C}" type="parTrans" cxnId="{1C1B2CB1-3031-420E-ADAA-204F42D7D370}">
      <dgm:prSet/>
      <dgm:spPr/>
      <dgm:t>
        <a:bodyPr/>
        <a:lstStyle/>
        <a:p>
          <a:endParaRPr lang="en-US" sz="2000" b="1">
            <a:solidFill>
              <a:schemeClr val="bg1"/>
            </a:solidFill>
          </a:endParaRPr>
        </a:p>
      </dgm:t>
    </dgm:pt>
    <dgm:pt modelId="{9F33D880-D8C2-4FE5-9DA0-47BB5596F1F0}" type="sibTrans" cxnId="{1C1B2CB1-3031-420E-ADAA-204F42D7D370}">
      <dgm:prSet/>
      <dgm:spPr>
        <a:blipFill dpi="0"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t>
        <a:bodyPr/>
        <a:lstStyle/>
        <a:p>
          <a:endParaRPr lang="en-US" sz="2000" b="1">
            <a:solidFill>
              <a:schemeClr val="bg1"/>
            </a:solidFill>
          </a:endParaRPr>
        </a:p>
      </dgm:t>
      <dgm:extLst>
        <a:ext uri="{E40237B7-FDA0-4F09-8148-C483321AD2D9}">
          <dgm14:cNvPr xmlns:dgm14="http://schemas.microsoft.com/office/drawing/2010/diagram" id="0" name="" descr="iStock_000003127471Small.jpg"/>
        </a:ext>
      </dgm:extLst>
    </dgm:pt>
    <dgm:pt modelId="{79FE369F-28A2-4F26-B0C3-971927773D88}">
      <dgm:prSet phldrT="[Text]" custT="1"/>
      <dgm:spPr/>
      <dgm:t>
        <a:bodyPr/>
        <a:lstStyle/>
        <a:p>
          <a:pPr algn="ctr" defTabSz="914400">
            <a:buNone/>
          </a:pPr>
          <a:r>
            <a:rPr lang="zh-CN" altLang="en-US" sz="1400" b="1" i="0" dirty="0" smtClean="0">
              <a:latin typeface="Hei"/>
              <a:ea typeface="Hei"/>
              <a:cs typeface="Hei"/>
            </a:rPr>
            <a:t>艺术聚力</a:t>
          </a:r>
          <a:endParaRPr lang="en-US" sz="1400" b="1" i="0" dirty="0">
            <a:latin typeface="Hei"/>
            <a:ea typeface="Hei"/>
            <a:cs typeface="Hei"/>
          </a:endParaRPr>
        </a:p>
      </dgm:t>
    </dgm:pt>
    <dgm:pt modelId="{F02FAF93-4876-4C82-8DD9-A554BCF45971}" type="sibTrans" cxnId="{8C96EBF1-FBC6-4B76-AEAD-7A5ECE176469}">
      <dgm:prSet/>
      <dgm:spPr>
        <a:blipFill dpi="0" rotWithShape="0">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sz="2000" b="1">
            <a:solidFill>
              <a:schemeClr val="bg1"/>
            </a:solidFill>
          </a:endParaRPr>
        </a:p>
      </dgm:t>
      <dgm:extLst>
        <a:ext uri="{E40237B7-FDA0-4F09-8148-C483321AD2D9}">
          <dgm14:cNvPr xmlns:dgm14="http://schemas.microsoft.com/office/drawing/2010/diagram" id="0" name="" descr="iStock_000006568526XSmall.jpg"/>
        </a:ext>
      </dgm:extLst>
    </dgm:pt>
    <dgm:pt modelId="{EBD68B7A-218E-4EE1-9519-F1765F021E4F}" type="parTrans" cxnId="{8C96EBF1-FBC6-4B76-AEAD-7A5ECE176469}">
      <dgm:prSet/>
      <dgm:spPr/>
      <dgm:t>
        <a:bodyPr/>
        <a:lstStyle/>
        <a:p>
          <a:endParaRPr lang="en-US" sz="2000" b="1">
            <a:solidFill>
              <a:schemeClr val="bg1"/>
            </a:solidFill>
          </a:endParaRPr>
        </a:p>
      </dgm:t>
    </dgm:pt>
    <dgm:pt modelId="{E6B3DAC9-1E00-4E29-9730-E4ED75F5E7AD}" type="pres">
      <dgm:prSet presAssocID="{83F8FD9C-4F09-4E58-854E-6B5F7A28A320}" presName="Name0" presStyleCnt="0">
        <dgm:presLayoutVars>
          <dgm:chMax val="21"/>
          <dgm:chPref val="21"/>
        </dgm:presLayoutVars>
      </dgm:prSet>
      <dgm:spPr/>
      <dgm:t>
        <a:bodyPr/>
        <a:lstStyle/>
        <a:p>
          <a:endParaRPr lang="en-US"/>
        </a:p>
      </dgm:t>
    </dgm:pt>
    <dgm:pt modelId="{32BD01E7-27F7-6B4F-8C0F-86943E00CBCA}" type="pres">
      <dgm:prSet presAssocID="{5E4B83E0-9483-45BA-9FA1-3CF9FE054C79}" presName="text_1" presStyleCnt="0"/>
      <dgm:spPr/>
    </dgm:pt>
    <dgm:pt modelId="{D4E55C3E-DA64-4FED-B544-C725E7777C2C}" type="pres">
      <dgm:prSet presAssocID="{5E4B83E0-9483-45BA-9FA1-3CF9FE054C79}" presName="textRepeatNode" presStyleLbl="alignNode1" presStyleIdx="0" presStyleCnt="3" custScaleX="88859" custScaleY="88859" custLinFactNeighborX="71611" custLinFactNeighborY="-5246">
        <dgm:presLayoutVars>
          <dgm:chMax val="0"/>
          <dgm:chPref val="0"/>
          <dgm:bulletEnabled val="1"/>
        </dgm:presLayoutVars>
      </dgm:prSet>
      <dgm:spPr/>
      <dgm:t>
        <a:bodyPr/>
        <a:lstStyle/>
        <a:p>
          <a:endParaRPr lang="en-US"/>
        </a:p>
      </dgm:t>
    </dgm:pt>
    <dgm:pt modelId="{C9A8479B-6422-A448-84C9-723B7C6E619D}" type="pres">
      <dgm:prSet presAssocID="{5E4B83E0-9483-45BA-9FA1-3CF9FE054C79}" presName="text_accent_1" presStyleCnt="0"/>
      <dgm:spPr/>
    </dgm:pt>
    <dgm:pt modelId="{82F0CFBC-11F9-4068-A384-45941CFD7D11}" type="pres">
      <dgm:prSet presAssocID="{5E4B83E0-9483-45BA-9FA1-3CF9FE054C79}" presName="accentRepeatNode" presStyleLbl="solidAlignAcc1" presStyleIdx="0" presStyleCnt="6" custLinFactX="235889" custLinFactNeighborX="300000" custLinFactNeighborY="91540"/>
      <dgm:spPr/>
      <dgm:t>
        <a:bodyPr/>
        <a:lstStyle/>
        <a:p>
          <a:endParaRPr lang="en-US"/>
        </a:p>
      </dgm:t>
    </dgm:pt>
    <dgm:pt modelId="{6AFC6330-3396-C54B-9A5A-4750FA9208DC}" type="pres">
      <dgm:prSet presAssocID="{9F33D880-D8C2-4FE5-9DA0-47BB5596F1F0}" presName="image_1" presStyleCnt="0"/>
      <dgm:spPr/>
    </dgm:pt>
    <dgm:pt modelId="{44528502-DA5D-402C-A1CB-2E5CBECD4FBB}" type="pres">
      <dgm:prSet presAssocID="{9F33D880-D8C2-4FE5-9DA0-47BB5596F1F0}" presName="imageRepeatNode" presStyleLbl="dkBgShp" presStyleIdx="0" presStyleCnt="3" custLinFactNeighborX="69104"/>
      <dgm:spPr/>
      <dgm:t>
        <a:bodyPr/>
        <a:lstStyle/>
        <a:p>
          <a:endParaRPr lang="en-US"/>
        </a:p>
      </dgm:t>
    </dgm:pt>
    <dgm:pt modelId="{ACEA69C4-AEA4-484C-9C6C-B6F092627CA0}" type="pres">
      <dgm:prSet presAssocID="{9F33D880-D8C2-4FE5-9DA0-47BB5596F1F0}" presName="image_accent_1" presStyleCnt="0"/>
      <dgm:spPr/>
    </dgm:pt>
    <dgm:pt modelId="{7DF9A753-D2AC-46FE-8745-C55799C1B143}" type="pres">
      <dgm:prSet presAssocID="{9F33D880-D8C2-4FE5-9DA0-47BB5596F1F0}" presName="accentRepeatNode" presStyleLbl="solidAlignAcc1" presStyleIdx="1" presStyleCnt="6" custLinFactX="17390" custLinFactNeighborX="100000" custLinFactNeighborY="96239"/>
      <dgm:spPr/>
      <dgm:t>
        <a:bodyPr/>
        <a:lstStyle/>
        <a:p>
          <a:endParaRPr lang="en-US"/>
        </a:p>
      </dgm:t>
    </dgm:pt>
    <dgm:pt modelId="{56D048B9-3806-C74D-9E92-B6C5B887327C}" type="pres">
      <dgm:prSet presAssocID="{79FE369F-28A2-4F26-B0C3-971927773D88}" presName="text_2" presStyleCnt="0"/>
      <dgm:spPr/>
    </dgm:pt>
    <dgm:pt modelId="{0BB15BAD-3DA1-4321-B57B-C01D254B7763}" type="pres">
      <dgm:prSet presAssocID="{79FE369F-28A2-4F26-B0C3-971927773D88}" presName="textRepeatNode" presStyleLbl="alignNode1" presStyleIdx="1" presStyleCnt="3" custScaleX="80880" custScaleY="80880" custLinFactNeighborX="61715" custLinFactNeighborY="-2420">
        <dgm:presLayoutVars>
          <dgm:chMax val="0"/>
          <dgm:chPref val="0"/>
          <dgm:bulletEnabled val="1"/>
        </dgm:presLayoutVars>
      </dgm:prSet>
      <dgm:spPr/>
      <dgm:t>
        <a:bodyPr/>
        <a:lstStyle/>
        <a:p>
          <a:endParaRPr lang="en-US"/>
        </a:p>
      </dgm:t>
    </dgm:pt>
    <dgm:pt modelId="{73092F5C-0961-6447-992F-12B952DB26B1}" type="pres">
      <dgm:prSet presAssocID="{79FE369F-28A2-4F26-B0C3-971927773D88}" presName="text_accent_2" presStyleCnt="0"/>
      <dgm:spPr/>
    </dgm:pt>
    <dgm:pt modelId="{584C5D24-5D81-4037-A746-F35CBCF226AB}" type="pres">
      <dgm:prSet presAssocID="{79FE369F-28A2-4F26-B0C3-971927773D88}" presName="accentRepeatNode" presStyleLbl="solidAlignAcc1" presStyleIdx="2" presStyleCnt="6" custLinFactX="200000" custLinFactNeighborX="272602" custLinFactNeighborY="96239"/>
      <dgm:spPr/>
      <dgm:t>
        <a:bodyPr/>
        <a:lstStyle/>
        <a:p>
          <a:endParaRPr lang="en-US"/>
        </a:p>
      </dgm:t>
    </dgm:pt>
    <dgm:pt modelId="{FC57E7D3-D94F-F54D-A4D7-6C25D1675262}" type="pres">
      <dgm:prSet presAssocID="{F02FAF93-4876-4C82-8DD9-A554BCF45971}" presName="image_2" presStyleCnt="0"/>
      <dgm:spPr/>
    </dgm:pt>
    <dgm:pt modelId="{E1708757-DE70-4B37-9EB6-DEC398CBBEAC}" type="pres">
      <dgm:prSet presAssocID="{F02FAF93-4876-4C82-8DD9-A554BCF45971}" presName="imageRepeatNode" presStyleLbl="dkBgShp" presStyleIdx="1" presStyleCnt="3" custLinFactNeighborX="73397" custLinFactNeighborY="555"/>
      <dgm:spPr/>
      <dgm:t>
        <a:bodyPr/>
        <a:lstStyle/>
        <a:p>
          <a:endParaRPr lang="en-US"/>
        </a:p>
      </dgm:t>
    </dgm:pt>
    <dgm:pt modelId="{FD2E82ED-D388-9745-A26B-39BDB3DD02EF}" type="pres">
      <dgm:prSet presAssocID="{F02FAF93-4876-4C82-8DD9-A554BCF45971}" presName="image_accent_2" presStyleCnt="0"/>
      <dgm:spPr/>
    </dgm:pt>
    <dgm:pt modelId="{AA19FC18-8315-40F8-BEE8-AAAA9EF02972}" type="pres">
      <dgm:prSet presAssocID="{F02FAF93-4876-4C82-8DD9-A554BCF45971}" presName="accentRepeatNode" presStyleLbl="solidAlignAcc1" presStyleIdx="3" presStyleCnt="6" custLinFactX="251544" custLinFactY="-339310" custLinFactNeighborX="300000" custLinFactNeighborY="-400000"/>
      <dgm:spPr/>
      <dgm:t>
        <a:bodyPr/>
        <a:lstStyle/>
        <a:p>
          <a:endParaRPr lang="en-US"/>
        </a:p>
      </dgm:t>
    </dgm:pt>
    <dgm:pt modelId="{2EEEBDF9-6795-5749-A5A7-58ED7D0004F5}" type="pres">
      <dgm:prSet presAssocID="{34833695-1BE5-4D52-97B3-671D54877F44}" presName="text_3" presStyleCnt="0"/>
      <dgm:spPr/>
    </dgm:pt>
    <dgm:pt modelId="{D55B92B7-E9DB-43E7-8405-BF7FEE3EE02C}" type="pres">
      <dgm:prSet presAssocID="{34833695-1BE5-4D52-97B3-671D54877F44}" presName="textRepeatNode" presStyleLbl="alignNode1" presStyleIdx="2" presStyleCnt="3" custScaleX="85530" custScaleY="85530" custLinFactNeighborX="70823" custLinFactNeighborY="3654">
        <dgm:presLayoutVars>
          <dgm:chMax val="0"/>
          <dgm:chPref val="0"/>
          <dgm:bulletEnabled val="1"/>
        </dgm:presLayoutVars>
      </dgm:prSet>
      <dgm:spPr/>
      <dgm:t>
        <a:bodyPr/>
        <a:lstStyle/>
        <a:p>
          <a:endParaRPr lang="en-US"/>
        </a:p>
      </dgm:t>
    </dgm:pt>
    <dgm:pt modelId="{F78F6B7C-2B52-F54F-80EC-71A428313839}" type="pres">
      <dgm:prSet presAssocID="{34833695-1BE5-4D52-97B3-671D54877F44}" presName="text_accent_3" presStyleCnt="0"/>
      <dgm:spPr/>
    </dgm:pt>
    <dgm:pt modelId="{103DF2B9-C962-4A4C-BA7C-DD120D10DD0B}" type="pres">
      <dgm:prSet presAssocID="{34833695-1BE5-4D52-97B3-671D54877F44}" presName="accentRepeatNode" presStyleLbl="solidAlignAcc1" presStyleIdx="4" presStyleCnt="6" custLinFactY="100000" custLinFactNeighborX="-26411" custLinFactNeighborY="131214"/>
      <dgm:spPr/>
      <dgm:t>
        <a:bodyPr/>
        <a:lstStyle/>
        <a:p>
          <a:endParaRPr lang="en-US"/>
        </a:p>
      </dgm:t>
    </dgm:pt>
    <dgm:pt modelId="{039FAE1B-A07C-B644-91AB-D2F3A9ED43AD}" type="pres">
      <dgm:prSet presAssocID="{FF964D96-DF34-4262-A6AE-FC584AC7063B}" presName="image_3" presStyleCnt="0"/>
      <dgm:spPr/>
    </dgm:pt>
    <dgm:pt modelId="{B4B3A077-E145-4C30-A9F6-F29FC997785C}" type="pres">
      <dgm:prSet presAssocID="{FF964D96-DF34-4262-A6AE-FC584AC7063B}" presName="imageRepeatNode" presStyleLbl="dkBgShp" presStyleIdx="2" presStyleCnt="3" custScaleX="111845" custScaleY="111845" custLinFactNeighborX="72784" custLinFactNeighborY="-3070"/>
      <dgm:spPr/>
      <dgm:t>
        <a:bodyPr/>
        <a:lstStyle/>
        <a:p>
          <a:endParaRPr lang="en-US"/>
        </a:p>
      </dgm:t>
    </dgm:pt>
    <dgm:pt modelId="{E7230539-16DD-6B49-88BB-C0BA92CF44A7}" type="pres">
      <dgm:prSet presAssocID="{FF964D96-DF34-4262-A6AE-FC584AC7063B}" presName="image_accent_3" presStyleCnt="0"/>
      <dgm:spPr/>
    </dgm:pt>
    <dgm:pt modelId="{61DC5249-9D1B-4E9A-A4A4-06611A8E8F05}" type="pres">
      <dgm:prSet presAssocID="{FF964D96-DF34-4262-A6AE-FC584AC7063B}" presName="accentRepeatNode" presStyleLbl="solidAlignAcc1" presStyleIdx="5" presStyleCnt="6" custLinFactX="200000" custLinFactNeighborX="221263" custLinFactNeighborY="-58571"/>
      <dgm:spPr/>
      <dgm:t>
        <a:bodyPr/>
        <a:lstStyle/>
        <a:p>
          <a:endParaRPr lang="en-US"/>
        </a:p>
      </dgm:t>
    </dgm:pt>
  </dgm:ptLst>
  <dgm:cxnLst>
    <dgm:cxn modelId="{334A65E5-69FD-3843-A38B-ED6708C8FB34}" type="presOf" srcId="{5E4B83E0-9483-45BA-9FA1-3CF9FE054C79}" destId="{D4E55C3E-DA64-4FED-B544-C725E7777C2C}" srcOrd="0" destOrd="0" presId="urn:microsoft.com/office/officeart/2008/layout/HexagonCluster#2"/>
    <dgm:cxn modelId="{3C25A290-FA1A-1B4E-BC90-2947570D6E1D}" type="presOf" srcId="{79FE369F-28A2-4F26-B0C3-971927773D88}" destId="{0BB15BAD-3DA1-4321-B57B-C01D254B7763}" srcOrd="0" destOrd="0" presId="urn:microsoft.com/office/officeart/2008/layout/HexagonCluster#2"/>
    <dgm:cxn modelId="{C09AF62D-8B1E-CD4F-809E-174676C55878}" type="presOf" srcId="{34833695-1BE5-4D52-97B3-671D54877F44}" destId="{D55B92B7-E9DB-43E7-8405-BF7FEE3EE02C}" srcOrd="0" destOrd="0" presId="urn:microsoft.com/office/officeart/2008/layout/HexagonCluster#2"/>
    <dgm:cxn modelId="{22E06745-4F89-499E-ADB2-9D375867D71A}" type="presOf" srcId="{83F8FD9C-4F09-4E58-854E-6B5F7A28A320}" destId="{E6B3DAC9-1E00-4E29-9730-E4ED75F5E7AD}" srcOrd="0" destOrd="0" presId="urn:microsoft.com/office/officeart/2008/layout/HexagonCluster#2"/>
    <dgm:cxn modelId="{1C1B2CB1-3031-420E-ADAA-204F42D7D370}" srcId="{83F8FD9C-4F09-4E58-854E-6B5F7A28A320}" destId="{5E4B83E0-9483-45BA-9FA1-3CF9FE054C79}" srcOrd="0" destOrd="0" parTransId="{53C50331-57D0-4219-9E66-DE2FD128363C}" sibTransId="{9F33D880-D8C2-4FE5-9DA0-47BB5596F1F0}"/>
    <dgm:cxn modelId="{F2A00099-CE20-C246-A15B-381ECEA9DC19}" type="presOf" srcId="{F02FAF93-4876-4C82-8DD9-A554BCF45971}" destId="{E1708757-DE70-4B37-9EB6-DEC398CBBEAC}" srcOrd="0" destOrd="0" presId="urn:microsoft.com/office/officeart/2008/layout/HexagonCluster#2"/>
    <dgm:cxn modelId="{8C96EBF1-FBC6-4B76-AEAD-7A5ECE176469}" srcId="{83F8FD9C-4F09-4E58-854E-6B5F7A28A320}" destId="{79FE369F-28A2-4F26-B0C3-971927773D88}" srcOrd="1" destOrd="0" parTransId="{EBD68B7A-218E-4EE1-9519-F1765F021E4F}" sibTransId="{F02FAF93-4876-4C82-8DD9-A554BCF45971}"/>
    <dgm:cxn modelId="{8A4E0E76-9D86-0347-9A83-0D77FC62187A}" type="presOf" srcId="{9F33D880-D8C2-4FE5-9DA0-47BB5596F1F0}" destId="{44528502-DA5D-402C-A1CB-2E5CBECD4FBB}" srcOrd="0" destOrd="0" presId="urn:microsoft.com/office/officeart/2008/layout/HexagonCluster#2"/>
    <dgm:cxn modelId="{4A21D513-8088-C14B-AFE8-271F008579A3}" type="presOf" srcId="{FF964D96-DF34-4262-A6AE-FC584AC7063B}" destId="{B4B3A077-E145-4C30-A9F6-F29FC997785C}" srcOrd="0" destOrd="0" presId="urn:microsoft.com/office/officeart/2008/layout/HexagonCluster#2"/>
    <dgm:cxn modelId="{B4D4B90E-4CDF-4A3F-AA5C-31B1021325A5}" srcId="{83F8FD9C-4F09-4E58-854E-6B5F7A28A320}" destId="{34833695-1BE5-4D52-97B3-671D54877F44}" srcOrd="2" destOrd="0" parTransId="{89928937-0B5A-404B-86C6-772EF6DE1047}" sibTransId="{FF964D96-DF34-4262-A6AE-FC584AC7063B}"/>
    <dgm:cxn modelId="{AD3766E2-28E0-E74A-8215-F080F6960471}" type="presParOf" srcId="{E6B3DAC9-1E00-4E29-9730-E4ED75F5E7AD}" destId="{32BD01E7-27F7-6B4F-8C0F-86943E00CBCA}" srcOrd="0" destOrd="0" presId="urn:microsoft.com/office/officeart/2008/layout/HexagonCluster#2"/>
    <dgm:cxn modelId="{ACFDEB5C-51C6-054C-8EF0-8CA139DBFAED}" type="presParOf" srcId="{32BD01E7-27F7-6B4F-8C0F-86943E00CBCA}" destId="{D4E55C3E-DA64-4FED-B544-C725E7777C2C}" srcOrd="0" destOrd="0" presId="urn:microsoft.com/office/officeart/2008/layout/HexagonCluster#2"/>
    <dgm:cxn modelId="{3C50E8AD-1F8C-A54B-AC4E-0EF74FF70188}" type="presParOf" srcId="{E6B3DAC9-1E00-4E29-9730-E4ED75F5E7AD}" destId="{C9A8479B-6422-A448-84C9-723B7C6E619D}" srcOrd="1" destOrd="0" presId="urn:microsoft.com/office/officeart/2008/layout/HexagonCluster#2"/>
    <dgm:cxn modelId="{937BFD3A-B896-BE4E-BC45-DEE0928EC9AA}" type="presParOf" srcId="{C9A8479B-6422-A448-84C9-723B7C6E619D}" destId="{82F0CFBC-11F9-4068-A384-45941CFD7D11}" srcOrd="0" destOrd="0" presId="urn:microsoft.com/office/officeart/2008/layout/HexagonCluster#2"/>
    <dgm:cxn modelId="{5B78FF5D-CDC8-1648-ACAF-43E4BC3C6EAE}" type="presParOf" srcId="{E6B3DAC9-1E00-4E29-9730-E4ED75F5E7AD}" destId="{6AFC6330-3396-C54B-9A5A-4750FA9208DC}" srcOrd="2" destOrd="0" presId="urn:microsoft.com/office/officeart/2008/layout/HexagonCluster#2"/>
    <dgm:cxn modelId="{FE7E09B2-651A-C242-A5CA-59C56124DBEB}" type="presParOf" srcId="{6AFC6330-3396-C54B-9A5A-4750FA9208DC}" destId="{44528502-DA5D-402C-A1CB-2E5CBECD4FBB}" srcOrd="0" destOrd="0" presId="urn:microsoft.com/office/officeart/2008/layout/HexagonCluster#2"/>
    <dgm:cxn modelId="{3B510271-891B-914B-9EA6-FDD36B6F561F}" type="presParOf" srcId="{E6B3DAC9-1E00-4E29-9730-E4ED75F5E7AD}" destId="{ACEA69C4-AEA4-484C-9C6C-B6F092627CA0}" srcOrd="3" destOrd="0" presId="urn:microsoft.com/office/officeart/2008/layout/HexagonCluster#2"/>
    <dgm:cxn modelId="{35055E8C-15AF-0B47-A632-2818F9D20674}" type="presParOf" srcId="{ACEA69C4-AEA4-484C-9C6C-B6F092627CA0}" destId="{7DF9A753-D2AC-46FE-8745-C55799C1B143}" srcOrd="0" destOrd="0" presId="urn:microsoft.com/office/officeart/2008/layout/HexagonCluster#2"/>
    <dgm:cxn modelId="{4DD7F5DB-5AAC-DD4D-A9E8-3906C83D5DA2}" type="presParOf" srcId="{E6B3DAC9-1E00-4E29-9730-E4ED75F5E7AD}" destId="{56D048B9-3806-C74D-9E92-B6C5B887327C}" srcOrd="4" destOrd="0" presId="urn:microsoft.com/office/officeart/2008/layout/HexagonCluster#2"/>
    <dgm:cxn modelId="{4E48802F-77C6-5741-A27C-04FBD5DFC94E}" type="presParOf" srcId="{56D048B9-3806-C74D-9E92-B6C5B887327C}" destId="{0BB15BAD-3DA1-4321-B57B-C01D254B7763}" srcOrd="0" destOrd="0" presId="urn:microsoft.com/office/officeart/2008/layout/HexagonCluster#2"/>
    <dgm:cxn modelId="{97007F22-1700-714C-911B-08F71BB913EC}" type="presParOf" srcId="{E6B3DAC9-1E00-4E29-9730-E4ED75F5E7AD}" destId="{73092F5C-0961-6447-992F-12B952DB26B1}" srcOrd="5" destOrd="0" presId="urn:microsoft.com/office/officeart/2008/layout/HexagonCluster#2"/>
    <dgm:cxn modelId="{00FB26EA-4491-7A4F-93F3-93347978E224}" type="presParOf" srcId="{73092F5C-0961-6447-992F-12B952DB26B1}" destId="{584C5D24-5D81-4037-A746-F35CBCF226AB}" srcOrd="0" destOrd="0" presId="urn:microsoft.com/office/officeart/2008/layout/HexagonCluster#2"/>
    <dgm:cxn modelId="{ACE58CCC-834A-D847-93E7-EF0B97E099C1}" type="presParOf" srcId="{E6B3DAC9-1E00-4E29-9730-E4ED75F5E7AD}" destId="{FC57E7D3-D94F-F54D-A4D7-6C25D1675262}" srcOrd="6" destOrd="0" presId="urn:microsoft.com/office/officeart/2008/layout/HexagonCluster#2"/>
    <dgm:cxn modelId="{4D91F2AB-ADE7-A642-9C7A-2044D821DDE4}" type="presParOf" srcId="{FC57E7D3-D94F-F54D-A4D7-6C25D1675262}" destId="{E1708757-DE70-4B37-9EB6-DEC398CBBEAC}" srcOrd="0" destOrd="0" presId="urn:microsoft.com/office/officeart/2008/layout/HexagonCluster#2"/>
    <dgm:cxn modelId="{B3F6B1F6-14D0-BD4D-9C1D-250B8F1BDC9F}" type="presParOf" srcId="{E6B3DAC9-1E00-4E29-9730-E4ED75F5E7AD}" destId="{FD2E82ED-D388-9745-A26B-39BDB3DD02EF}" srcOrd="7" destOrd="0" presId="urn:microsoft.com/office/officeart/2008/layout/HexagonCluster#2"/>
    <dgm:cxn modelId="{94A591E1-DB4A-5D4A-B22E-2801F74E7F89}" type="presParOf" srcId="{FD2E82ED-D388-9745-A26B-39BDB3DD02EF}" destId="{AA19FC18-8315-40F8-BEE8-AAAA9EF02972}" srcOrd="0" destOrd="0" presId="urn:microsoft.com/office/officeart/2008/layout/HexagonCluster#2"/>
    <dgm:cxn modelId="{6208E4BC-869D-2547-BD12-ECBBAE6A82BC}" type="presParOf" srcId="{E6B3DAC9-1E00-4E29-9730-E4ED75F5E7AD}" destId="{2EEEBDF9-6795-5749-A5A7-58ED7D0004F5}" srcOrd="8" destOrd="0" presId="urn:microsoft.com/office/officeart/2008/layout/HexagonCluster#2"/>
    <dgm:cxn modelId="{E449D29A-3596-2E47-830E-E976724908DC}" type="presParOf" srcId="{2EEEBDF9-6795-5749-A5A7-58ED7D0004F5}" destId="{D55B92B7-E9DB-43E7-8405-BF7FEE3EE02C}" srcOrd="0" destOrd="0" presId="urn:microsoft.com/office/officeart/2008/layout/HexagonCluster#2"/>
    <dgm:cxn modelId="{DD08D17F-C8A9-174A-B937-187F60B87427}" type="presParOf" srcId="{E6B3DAC9-1E00-4E29-9730-E4ED75F5E7AD}" destId="{F78F6B7C-2B52-F54F-80EC-71A428313839}" srcOrd="9" destOrd="0" presId="urn:microsoft.com/office/officeart/2008/layout/HexagonCluster#2"/>
    <dgm:cxn modelId="{4580ACA8-B688-3342-9078-94A727296ACA}" type="presParOf" srcId="{F78F6B7C-2B52-F54F-80EC-71A428313839}" destId="{103DF2B9-C962-4A4C-BA7C-DD120D10DD0B}" srcOrd="0" destOrd="0" presId="urn:microsoft.com/office/officeart/2008/layout/HexagonCluster#2"/>
    <dgm:cxn modelId="{0312E9A7-070A-2B4D-9268-29F277558D50}" type="presParOf" srcId="{E6B3DAC9-1E00-4E29-9730-E4ED75F5E7AD}" destId="{039FAE1B-A07C-B644-91AB-D2F3A9ED43AD}" srcOrd="10" destOrd="0" presId="urn:microsoft.com/office/officeart/2008/layout/HexagonCluster#2"/>
    <dgm:cxn modelId="{1068D0A9-3074-8D43-AB9B-B0407764D77B}" type="presParOf" srcId="{039FAE1B-A07C-B644-91AB-D2F3A9ED43AD}" destId="{B4B3A077-E145-4C30-A9F6-F29FC997785C}" srcOrd="0" destOrd="0" presId="urn:microsoft.com/office/officeart/2008/layout/HexagonCluster#2"/>
    <dgm:cxn modelId="{B602AEE5-ECE2-6344-9CFA-9EC6A8C601C3}" type="presParOf" srcId="{E6B3DAC9-1E00-4E29-9730-E4ED75F5E7AD}" destId="{E7230539-16DD-6B49-88BB-C0BA92CF44A7}" srcOrd="11" destOrd="0" presId="urn:microsoft.com/office/officeart/2008/layout/HexagonCluster#2"/>
    <dgm:cxn modelId="{56A29661-8B4A-9840-A4B0-A6ED8E14B601}" type="presParOf" srcId="{E7230539-16DD-6B49-88BB-C0BA92CF44A7}" destId="{61DC5249-9D1B-4E9A-A4A4-06611A8E8F05}" srcOrd="0" destOrd="0" presId="urn:microsoft.com/office/officeart/2008/layout/HexagonCluster#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F8FD9C-4F09-4E58-854E-6B5F7A28A320}" type="doc">
      <dgm:prSet loTypeId="urn:microsoft.com/office/officeart/2008/layout/HexagonCluster#2" loCatId="picture" qsTypeId="urn:microsoft.com/office/officeart/2005/8/quickstyle/simple3" qsCatId="simple" csTypeId="urn:microsoft.com/office/officeart/2005/8/colors/accent1_2" csCatId="accent1" phldr="1"/>
      <dgm:spPr/>
      <dgm:t>
        <a:bodyPr/>
        <a:lstStyle/>
        <a:p>
          <a:endParaRPr lang="en-US"/>
        </a:p>
      </dgm:t>
    </dgm:pt>
    <dgm:pt modelId="{5E4B83E0-9483-45BA-9FA1-3CF9FE054C79}">
      <dgm:prSet custT="1"/>
      <dgm:spPr/>
      <dgm:t>
        <a:bodyPr/>
        <a:lstStyle/>
        <a:p>
          <a:pPr algn="ctr" defTabSz="914400">
            <a:buNone/>
          </a:pPr>
          <a:r>
            <a:rPr lang="zh-CN" altLang="zh-CN" sz="2000" dirty="0" smtClean="0">
              <a:solidFill>
                <a:schemeClr val="tx1"/>
              </a:solidFill>
              <a:effectLst/>
              <a:latin typeface="+mn-lt"/>
              <a:ea typeface="+mn-ea"/>
              <a:cs typeface="+mn-cs"/>
            </a:rPr>
            <a:t>助力</a:t>
          </a:r>
          <a:r>
            <a:rPr lang="zh-CN" altLang="en-US" sz="2000" dirty="0" smtClean="0">
              <a:solidFill>
                <a:schemeClr val="tx1"/>
              </a:solidFill>
              <a:effectLst/>
              <a:latin typeface="+mn-lt"/>
              <a:ea typeface="+mn-ea"/>
              <a:cs typeface="+mn-cs"/>
            </a:rPr>
            <a:t>发展</a:t>
          </a:r>
          <a:r>
            <a:rPr lang="zh-CN" altLang="zh-CN" sz="2000" dirty="0" smtClean="0">
              <a:solidFill>
                <a:schemeClr val="tx1"/>
              </a:solidFill>
              <a:effectLst/>
              <a:latin typeface="+mn-lt"/>
              <a:ea typeface="+mn-ea"/>
              <a:cs typeface="+mn-cs"/>
            </a:rPr>
            <a:t>之家</a:t>
          </a:r>
          <a:endParaRPr lang="en-US" sz="2000" dirty="0">
            <a:solidFill>
              <a:schemeClr val="tx1"/>
            </a:solidFill>
            <a:effectLst/>
            <a:latin typeface="+mn-lt"/>
            <a:ea typeface="+mn-ea"/>
            <a:cs typeface="+mn-cs"/>
          </a:endParaRPr>
        </a:p>
      </dgm:t>
    </dgm:pt>
    <dgm:pt modelId="{53C50331-57D0-4219-9E66-DE2FD128363C}" type="parTrans" cxnId="{1C1B2CB1-3031-420E-ADAA-204F42D7D370}">
      <dgm:prSet/>
      <dgm:spPr/>
      <dgm:t>
        <a:bodyPr/>
        <a:lstStyle/>
        <a:p>
          <a:endParaRPr lang="en-US" sz="2000" b="1">
            <a:solidFill>
              <a:schemeClr val="bg1"/>
            </a:solidFill>
          </a:endParaRPr>
        </a:p>
      </dgm:t>
    </dgm:pt>
    <dgm:pt modelId="{9F33D880-D8C2-4FE5-9DA0-47BB5596F1F0}" type="sibTrans" cxnId="{1C1B2CB1-3031-420E-ADAA-204F42D7D370}">
      <dgm:prSet/>
      <dgm:spPr>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t>
        <a:bodyPr/>
        <a:lstStyle/>
        <a:p>
          <a:endParaRPr lang="en-US" sz="2000" b="1">
            <a:solidFill>
              <a:schemeClr val="bg1"/>
            </a:solidFill>
          </a:endParaRPr>
        </a:p>
      </dgm:t>
      <dgm:extLst>
        <a:ext uri="{E40237B7-FDA0-4F09-8148-C483321AD2D9}">
          <dgm14:cNvPr xmlns:dgm14="http://schemas.microsoft.com/office/drawing/2010/diagram" id="0" name="" descr="iStock_000003127471Small.jpg"/>
        </a:ext>
      </dgm:extLst>
    </dgm:pt>
    <dgm:pt modelId="{79FE369F-28A2-4F26-B0C3-971927773D88}">
      <dgm:prSet phldrT="[Text]" custT="1"/>
      <dgm:spPr/>
      <dgm:t>
        <a:bodyPr/>
        <a:lstStyle/>
        <a:p>
          <a:pPr algn="ctr" defTabSz="914400">
            <a:buNone/>
          </a:pPr>
          <a:r>
            <a:rPr lang="zh-CN" altLang="zh-CN" sz="2000" dirty="0" smtClean="0">
              <a:solidFill>
                <a:schemeClr val="tx1"/>
              </a:solidFill>
              <a:effectLst/>
              <a:latin typeface="+mn-lt"/>
              <a:ea typeface="+mn-ea"/>
              <a:cs typeface="+mn-cs"/>
            </a:rPr>
            <a:t>艺术人文之家</a:t>
          </a:r>
          <a:endParaRPr lang="en-US" sz="2000" dirty="0">
            <a:solidFill>
              <a:schemeClr val="tx1"/>
            </a:solidFill>
            <a:effectLst/>
            <a:latin typeface="+mn-lt"/>
            <a:ea typeface="+mn-ea"/>
            <a:cs typeface="+mn-cs"/>
          </a:endParaRPr>
        </a:p>
      </dgm:t>
    </dgm:pt>
    <dgm:pt modelId="{F02FAF93-4876-4C82-8DD9-A554BCF45971}" type="sibTrans" cxnId="{8C96EBF1-FBC6-4B76-AEAD-7A5ECE176469}">
      <dgm:prSet/>
      <dgm:spPr>
        <a:blipFill rotWithShape="0">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t>
        <a:bodyPr/>
        <a:lstStyle/>
        <a:p>
          <a:endParaRPr lang="en-US" sz="2000" b="1">
            <a:solidFill>
              <a:schemeClr val="bg1"/>
            </a:solidFill>
          </a:endParaRPr>
        </a:p>
      </dgm:t>
      <dgm:extLst/>
    </dgm:pt>
    <dgm:pt modelId="{EBD68B7A-218E-4EE1-9519-F1765F021E4F}" type="parTrans" cxnId="{8C96EBF1-FBC6-4B76-AEAD-7A5ECE176469}">
      <dgm:prSet/>
      <dgm:spPr/>
      <dgm:t>
        <a:bodyPr/>
        <a:lstStyle/>
        <a:p>
          <a:endParaRPr lang="en-US" sz="2000" b="1">
            <a:solidFill>
              <a:schemeClr val="bg1"/>
            </a:solidFill>
          </a:endParaRPr>
        </a:p>
      </dgm:t>
    </dgm:pt>
    <dgm:pt modelId="{240AFD4F-B98F-7D4E-A6B2-E87671D2F9F2}">
      <dgm:prSet custT="1"/>
      <dgm:spPr/>
      <dgm:t>
        <a:bodyPr/>
        <a:lstStyle/>
        <a:p>
          <a:pPr algn="ctr" defTabSz="914400">
            <a:buNone/>
          </a:pPr>
          <a:r>
            <a:rPr lang="zh-CN" altLang="en-US" sz="2000" dirty="0" smtClean="0">
              <a:solidFill>
                <a:schemeClr val="tx1"/>
              </a:solidFill>
              <a:effectLst/>
              <a:latin typeface="+mn-lt"/>
              <a:ea typeface="+mn-ea"/>
              <a:cs typeface="+mn-cs"/>
            </a:rPr>
            <a:t>维权爱心</a:t>
          </a:r>
          <a:r>
            <a:rPr lang="zh-CN" altLang="zh-CN" sz="2000" dirty="0" smtClean="0">
              <a:solidFill>
                <a:schemeClr val="tx1"/>
              </a:solidFill>
              <a:effectLst/>
              <a:latin typeface="+mn-lt"/>
              <a:ea typeface="+mn-ea"/>
              <a:cs typeface="+mn-cs"/>
            </a:rPr>
            <a:t>之家</a:t>
          </a:r>
          <a:endParaRPr lang="en-US" sz="2000" dirty="0">
            <a:solidFill>
              <a:schemeClr val="tx1"/>
            </a:solidFill>
            <a:effectLst/>
            <a:latin typeface="+mn-lt"/>
            <a:ea typeface="+mn-ea"/>
            <a:cs typeface="+mn-cs"/>
          </a:endParaRPr>
        </a:p>
      </dgm:t>
    </dgm:pt>
    <dgm:pt modelId="{B7E91014-901D-0445-A5C2-24A9A22E6287}" type="parTrans" cxnId="{CC3D8222-CC71-6C41-9F17-1095486876B8}">
      <dgm:prSet/>
      <dgm:spPr/>
      <dgm:t>
        <a:bodyPr/>
        <a:lstStyle/>
        <a:p>
          <a:endParaRPr lang="zh-CN" altLang="en-US"/>
        </a:p>
      </dgm:t>
    </dgm:pt>
    <dgm:pt modelId="{3F702205-256D-3A4C-90F3-D434A9882407}" type="sibTrans" cxnId="{CC3D8222-CC71-6C41-9F17-1095486876B8}">
      <dgm:prSet/>
      <dgm:spPr>
        <a:blipFill rotWithShape="0">
          <a:blip xmlns:r="http://schemas.openxmlformats.org/officeDocument/2006/relationships" r:embed="rId3" cstate="print">
            <a:extLst>
              <a:ext uri="{28A0092B-C50C-407E-A947-70E740481C1C}">
                <a14:useLocalDpi xmlns:a14="http://schemas.microsoft.com/office/drawing/2010/main"/>
              </a:ext>
            </a:extLst>
          </a:blip>
          <a:stretch>
            <a:fillRect/>
          </a:stretch>
        </a:blipFill>
      </dgm:spPr>
      <dgm:t>
        <a:bodyPr/>
        <a:lstStyle/>
        <a:p>
          <a:endParaRPr lang="zh-CN" altLang="en-US"/>
        </a:p>
      </dgm:t>
    </dgm:pt>
    <dgm:pt modelId="{34833695-1BE5-4D52-97B3-671D54877F44}">
      <dgm:prSet custT="1"/>
      <dgm:spPr/>
      <dgm:t>
        <a:bodyPr/>
        <a:lstStyle/>
        <a:p>
          <a:pPr algn="ctr" defTabSz="914400">
            <a:buNone/>
          </a:pPr>
          <a:r>
            <a:rPr lang="zh-CN" altLang="zh-CN" sz="2000" dirty="0" smtClean="0">
              <a:solidFill>
                <a:schemeClr val="tx1"/>
              </a:solidFill>
              <a:effectLst/>
              <a:latin typeface="+mn-lt"/>
              <a:ea typeface="+mn-ea"/>
              <a:cs typeface="+mn-cs"/>
            </a:rPr>
            <a:t>民主建设之家</a:t>
          </a:r>
          <a:endParaRPr lang="en-US" sz="2000" b="1" i="0" dirty="0">
            <a:solidFill>
              <a:schemeClr val="tx1"/>
            </a:solidFill>
            <a:latin typeface="Hei"/>
            <a:ea typeface="Hei"/>
            <a:cs typeface="Hei"/>
          </a:endParaRPr>
        </a:p>
      </dgm:t>
    </dgm:pt>
    <dgm:pt modelId="{FF964D96-DF34-4262-A6AE-FC584AC7063B}" type="sibTrans" cxnId="{B4D4B90E-4CDF-4A3F-AA5C-31B1021325A5}">
      <dgm:prSet/>
      <dgm:spPr>
        <a:blipFill rotWithShape="0">
          <a:blip xmlns:r="http://schemas.openxmlformats.org/officeDocument/2006/relationships" r:embed="rId4" cstate="print">
            <a:extLst>
              <a:ext uri="{28A0092B-C50C-407E-A947-70E740481C1C}">
                <a14:useLocalDpi xmlns:a14="http://schemas.microsoft.com/office/drawing/2010/main"/>
              </a:ext>
            </a:extLst>
          </a:blip>
          <a:stretch>
            <a:fillRect/>
          </a:stretch>
        </a:blipFill>
      </dgm:spPr>
      <dgm:t>
        <a:bodyPr/>
        <a:lstStyle/>
        <a:p>
          <a:endParaRPr lang="en-US"/>
        </a:p>
      </dgm:t>
      <dgm:extLst/>
    </dgm:pt>
    <dgm:pt modelId="{89928937-0B5A-404B-86C6-772EF6DE1047}" type="parTrans" cxnId="{B4D4B90E-4CDF-4A3F-AA5C-31B1021325A5}">
      <dgm:prSet/>
      <dgm:spPr/>
      <dgm:t>
        <a:bodyPr/>
        <a:lstStyle/>
        <a:p>
          <a:endParaRPr lang="en-US" sz="2000" b="1">
            <a:solidFill>
              <a:schemeClr val="bg1"/>
            </a:solidFill>
          </a:endParaRPr>
        </a:p>
      </dgm:t>
    </dgm:pt>
    <dgm:pt modelId="{1414C979-563E-B64B-8E71-D4124D49A871}">
      <dgm:prSet custT="1"/>
      <dgm:spPr/>
      <dgm:t>
        <a:bodyPr/>
        <a:lstStyle/>
        <a:p>
          <a:pPr algn="ctr" defTabSz="914400">
            <a:buNone/>
          </a:pPr>
          <a:r>
            <a:rPr lang="zh-CN" altLang="en-US" sz="2000" dirty="0" smtClean="0">
              <a:solidFill>
                <a:schemeClr val="tx1"/>
              </a:solidFill>
              <a:effectLst/>
              <a:latin typeface="+mn-lt"/>
              <a:ea typeface="+mn-ea"/>
              <a:cs typeface="+mn-cs"/>
            </a:rPr>
            <a:t>艺术女性之家</a:t>
          </a:r>
          <a:endParaRPr lang="zh-CN" altLang="en-US" sz="2000" dirty="0">
            <a:solidFill>
              <a:schemeClr val="tx1"/>
            </a:solidFill>
            <a:effectLst/>
            <a:latin typeface="+mn-lt"/>
            <a:ea typeface="+mn-ea"/>
            <a:cs typeface="+mn-cs"/>
          </a:endParaRPr>
        </a:p>
      </dgm:t>
    </dgm:pt>
    <dgm:pt modelId="{6D3D2709-5B36-AE4B-A007-6190BB2CA09B}" type="parTrans" cxnId="{84E14397-611E-2D4A-A9A9-3E44CCF1F584}">
      <dgm:prSet/>
      <dgm:spPr/>
      <dgm:t>
        <a:bodyPr/>
        <a:lstStyle/>
        <a:p>
          <a:endParaRPr lang="zh-CN" altLang="en-US"/>
        </a:p>
      </dgm:t>
    </dgm:pt>
    <dgm:pt modelId="{02AE89E6-7EB3-6045-B913-5C66584CE8F1}" type="sibTrans" cxnId="{84E14397-611E-2D4A-A9A9-3E44CCF1F584}">
      <dgm:prSet/>
      <dgm:spPr>
        <a:blipFill rotWithShape="1">
          <a:blip xmlns:r="http://schemas.openxmlformats.org/officeDocument/2006/relationships" r:embed="rId5" cstate="print">
            <a:extLst>
              <a:ext uri="{28A0092B-C50C-407E-A947-70E740481C1C}">
                <a14:useLocalDpi xmlns:a14="http://schemas.microsoft.com/office/drawing/2010/main"/>
              </a:ext>
            </a:extLst>
          </a:blip>
          <a:stretch>
            <a:fillRect/>
          </a:stretch>
        </a:blipFill>
      </dgm:spPr>
      <dgm:t>
        <a:bodyPr/>
        <a:lstStyle/>
        <a:p>
          <a:endParaRPr lang="zh-CN" altLang="en-US"/>
        </a:p>
      </dgm:t>
    </dgm:pt>
    <dgm:pt modelId="{61557E96-291F-1D44-88E7-AB02F046189D}">
      <dgm:prSet custT="1"/>
      <dgm:spPr/>
      <dgm:t>
        <a:bodyPr/>
        <a:lstStyle/>
        <a:p>
          <a:r>
            <a:rPr lang="zh-CN" altLang="zh-CN" sz="2000" dirty="0" smtClean="0">
              <a:solidFill>
                <a:schemeClr val="tx1"/>
              </a:solidFill>
              <a:effectLst/>
              <a:latin typeface="+mn-lt"/>
              <a:ea typeface="+mn-ea"/>
              <a:cs typeface="+mn-cs"/>
            </a:rPr>
            <a:t>温馨和谐之家</a:t>
          </a:r>
          <a:endParaRPr lang="zh-CN" altLang="en-US" sz="2000" dirty="0">
            <a:solidFill>
              <a:srgbClr val="000000"/>
            </a:solidFill>
          </a:endParaRPr>
        </a:p>
      </dgm:t>
    </dgm:pt>
    <dgm:pt modelId="{C2B72D49-B1A1-9D43-9AAF-238FD7722435}" type="parTrans" cxnId="{786C4F0C-445F-9D4B-BCE1-890EABA46772}">
      <dgm:prSet/>
      <dgm:spPr/>
      <dgm:t>
        <a:bodyPr/>
        <a:lstStyle/>
        <a:p>
          <a:endParaRPr lang="zh-CN" altLang="en-US"/>
        </a:p>
      </dgm:t>
    </dgm:pt>
    <dgm:pt modelId="{47DBF402-4E55-C448-A62B-B02C1FFDC19F}" type="sibTrans" cxnId="{786C4F0C-445F-9D4B-BCE1-890EABA46772}">
      <dgm:prSet/>
      <dgm:spPr>
        <a:blipFill rotWithShape="0">
          <a:blip xmlns:r="http://schemas.openxmlformats.org/officeDocument/2006/relationships" r:embed="rId6" cstate="print">
            <a:extLst>
              <a:ext uri="{28A0092B-C50C-407E-A947-70E740481C1C}">
                <a14:useLocalDpi xmlns:a14="http://schemas.microsoft.com/office/drawing/2010/main"/>
              </a:ext>
            </a:extLst>
          </a:blip>
          <a:stretch>
            <a:fillRect/>
          </a:stretch>
        </a:blipFill>
      </dgm:spPr>
      <dgm:t>
        <a:bodyPr/>
        <a:lstStyle/>
        <a:p>
          <a:endParaRPr lang="zh-CN" altLang="en-US"/>
        </a:p>
      </dgm:t>
    </dgm:pt>
    <dgm:pt modelId="{E6B3DAC9-1E00-4E29-9730-E4ED75F5E7AD}" type="pres">
      <dgm:prSet presAssocID="{83F8FD9C-4F09-4E58-854E-6B5F7A28A320}" presName="Name0" presStyleCnt="0">
        <dgm:presLayoutVars>
          <dgm:chMax val="21"/>
          <dgm:chPref val="21"/>
        </dgm:presLayoutVars>
      </dgm:prSet>
      <dgm:spPr/>
      <dgm:t>
        <a:bodyPr/>
        <a:lstStyle/>
        <a:p>
          <a:endParaRPr lang="en-US"/>
        </a:p>
      </dgm:t>
    </dgm:pt>
    <dgm:pt modelId="{1F2248EE-3D81-9F4D-9188-7F7249D919C1}" type="pres">
      <dgm:prSet presAssocID="{34833695-1BE5-4D52-97B3-671D54877F44}" presName="text_1" presStyleCnt="0"/>
      <dgm:spPr/>
    </dgm:pt>
    <dgm:pt modelId="{D55B92B7-E9DB-43E7-8405-BF7FEE3EE02C}" type="pres">
      <dgm:prSet presAssocID="{34833695-1BE5-4D52-97B3-671D54877F44}" presName="textRepeatNode" presStyleLbl="alignNode1" presStyleIdx="0" presStyleCnt="6" custLinFactNeighborX="-4911" custLinFactNeighborY="4418">
        <dgm:presLayoutVars>
          <dgm:chMax val="0"/>
          <dgm:chPref val="0"/>
          <dgm:bulletEnabled val="1"/>
        </dgm:presLayoutVars>
      </dgm:prSet>
      <dgm:spPr/>
      <dgm:t>
        <a:bodyPr/>
        <a:lstStyle/>
        <a:p>
          <a:endParaRPr lang="en-US"/>
        </a:p>
      </dgm:t>
    </dgm:pt>
    <dgm:pt modelId="{B27FE132-D34D-CC44-A800-0C1359E79D90}" type="pres">
      <dgm:prSet presAssocID="{34833695-1BE5-4D52-97B3-671D54877F44}" presName="text_accent_1" presStyleCnt="0"/>
      <dgm:spPr/>
    </dgm:pt>
    <dgm:pt modelId="{103DF2B9-C962-4A4C-BA7C-DD120D10DD0B}" type="pres">
      <dgm:prSet presAssocID="{34833695-1BE5-4D52-97B3-671D54877F44}" presName="accentRepeatNode" presStyleLbl="solidAlignAcc1" presStyleIdx="0" presStyleCnt="12" custLinFactX="-64627" custLinFactY="22899" custLinFactNeighborX="-100000" custLinFactNeighborY="100000"/>
      <dgm:spPr/>
      <dgm:t>
        <a:bodyPr/>
        <a:lstStyle/>
        <a:p>
          <a:endParaRPr lang="en-US"/>
        </a:p>
      </dgm:t>
    </dgm:pt>
    <dgm:pt modelId="{76B3F666-339C-C94C-8F9D-367440F67863}" type="pres">
      <dgm:prSet presAssocID="{FF964D96-DF34-4262-A6AE-FC584AC7063B}" presName="image_1" presStyleCnt="0"/>
      <dgm:spPr/>
    </dgm:pt>
    <dgm:pt modelId="{B4B3A077-E145-4C30-A9F6-F29FC997785C}" type="pres">
      <dgm:prSet presAssocID="{FF964D96-DF34-4262-A6AE-FC584AC7063B}" presName="imageRepeatNode" presStyleLbl="dkBgShp" presStyleIdx="0" presStyleCnt="6" custScaleX="81636" custScaleY="81636" custLinFactNeighborX="-1500" custLinFactNeighborY="-828"/>
      <dgm:spPr/>
      <dgm:t>
        <a:bodyPr/>
        <a:lstStyle/>
        <a:p>
          <a:endParaRPr lang="en-US"/>
        </a:p>
      </dgm:t>
    </dgm:pt>
    <dgm:pt modelId="{E3CBBD14-A4BF-1B4C-A93D-7AE70F7162B3}" type="pres">
      <dgm:prSet presAssocID="{FF964D96-DF34-4262-A6AE-FC584AC7063B}" presName="image_accent_1" presStyleCnt="0"/>
      <dgm:spPr/>
    </dgm:pt>
    <dgm:pt modelId="{61DC5249-9D1B-4E9A-A4A4-06611A8E8F05}" type="pres">
      <dgm:prSet presAssocID="{FF964D96-DF34-4262-A6AE-FC584AC7063B}" presName="accentRepeatNode" presStyleLbl="solidAlignAcc1" presStyleIdx="1" presStyleCnt="12" custLinFactX="-10808" custLinFactNeighborX="-100000" custLinFactNeighborY="51897"/>
      <dgm:spPr/>
      <dgm:t>
        <a:bodyPr/>
        <a:lstStyle/>
        <a:p>
          <a:endParaRPr lang="en-US"/>
        </a:p>
      </dgm:t>
    </dgm:pt>
    <dgm:pt modelId="{A4D6B473-7E24-924F-A2B3-F687F5E112E9}" type="pres">
      <dgm:prSet presAssocID="{5E4B83E0-9483-45BA-9FA1-3CF9FE054C79}" presName="text_2" presStyleCnt="0"/>
      <dgm:spPr/>
    </dgm:pt>
    <dgm:pt modelId="{D4E55C3E-DA64-4FED-B544-C725E7777C2C}" type="pres">
      <dgm:prSet presAssocID="{5E4B83E0-9483-45BA-9FA1-3CF9FE054C79}" presName="textRepeatNode" presStyleLbl="alignNode1" presStyleIdx="1" presStyleCnt="6" custLinFactNeighborX="-1835" custLinFactNeighborY="3853">
        <dgm:presLayoutVars>
          <dgm:chMax val="0"/>
          <dgm:chPref val="0"/>
          <dgm:bulletEnabled val="1"/>
        </dgm:presLayoutVars>
      </dgm:prSet>
      <dgm:spPr/>
      <dgm:t>
        <a:bodyPr/>
        <a:lstStyle/>
        <a:p>
          <a:endParaRPr lang="en-US"/>
        </a:p>
      </dgm:t>
    </dgm:pt>
    <dgm:pt modelId="{4F384FC4-B263-7F4B-B3A1-FB14BEE5CA13}" type="pres">
      <dgm:prSet presAssocID="{5E4B83E0-9483-45BA-9FA1-3CF9FE054C79}" presName="text_accent_2" presStyleCnt="0"/>
      <dgm:spPr/>
    </dgm:pt>
    <dgm:pt modelId="{82F0CFBC-11F9-4068-A384-45941CFD7D11}" type="pres">
      <dgm:prSet presAssocID="{5E4B83E0-9483-45BA-9FA1-3CF9FE054C79}" presName="accentRepeatNode" presStyleLbl="solidAlignAcc1" presStyleIdx="2" presStyleCnt="12" custLinFactY="100000" custLinFactNeighborX="5825" custLinFactNeighborY="115046"/>
      <dgm:spPr/>
      <dgm:t>
        <a:bodyPr/>
        <a:lstStyle/>
        <a:p>
          <a:endParaRPr lang="en-US"/>
        </a:p>
      </dgm:t>
    </dgm:pt>
    <dgm:pt modelId="{20842A0A-9B11-1949-A90B-B3D212BA2548}" type="pres">
      <dgm:prSet presAssocID="{9F33D880-D8C2-4FE5-9DA0-47BB5596F1F0}" presName="image_2" presStyleCnt="0"/>
      <dgm:spPr/>
    </dgm:pt>
    <dgm:pt modelId="{44528502-DA5D-402C-A1CB-2E5CBECD4FBB}" type="pres">
      <dgm:prSet presAssocID="{9F33D880-D8C2-4FE5-9DA0-47BB5596F1F0}" presName="imageRepeatNode" presStyleLbl="dkBgShp" presStyleIdx="1" presStyleCnt="6" custScaleX="68346" custScaleY="68346"/>
      <dgm:spPr/>
      <dgm:t>
        <a:bodyPr/>
        <a:lstStyle/>
        <a:p>
          <a:endParaRPr lang="en-US"/>
        </a:p>
      </dgm:t>
    </dgm:pt>
    <dgm:pt modelId="{4F33F1D8-6BF8-A44F-B577-48C5CDC22FD3}" type="pres">
      <dgm:prSet presAssocID="{9F33D880-D8C2-4FE5-9DA0-47BB5596F1F0}" presName="image_accent_2" presStyleCnt="0"/>
      <dgm:spPr/>
    </dgm:pt>
    <dgm:pt modelId="{7DF9A753-D2AC-46FE-8745-C55799C1B143}" type="pres">
      <dgm:prSet presAssocID="{9F33D880-D8C2-4FE5-9DA0-47BB5596F1F0}" presName="accentRepeatNode" presStyleLbl="solidAlignAcc1" presStyleIdx="3" presStyleCnt="12"/>
      <dgm:spPr/>
      <dgm:t>
        <a:bodyPr/>
        <a:lstStyle/>
        <a:p>
          <a:endParaRPr lang="en-US"/>
        </a:p>
      </dgm:t>
    </dgm:pt>
    <dgm:pt modelId="{DEAF8CE5-4BA6-1B44-8347-E47C9436EB83}" type="pres">
      <dgm:prSet presAssocID="{79FE369F-28A2-4F26-B0C3-971927773D88}" presName="text_3" presStyleCnt="0"/>
      <dgm:spPr/>
    </dgm:pt>
    <dgm:pt modelId="{0BB15BAD-3DA1-4321-B57B-C01D254B7763}" type="pres">
      <dgm:prSet presAssocID="{79FE369F-28A2-4F26-B0C3-971927773D88}" presName="textRepeatNode" presStyleLbl="alignNode1" presStyleIdx="2" presStyleCnt="6" custLinFactNeighborX="-6176">
        <dgm:presLayoutVars>
          <dgm:chMax val="0"/>
          <dgm:chPref val="0"/>
          <dgm:bulletEnabled val="1"/>
        </dgm:presLayoutVars>
      </dgm:prSet>
      <dgm:spPr/>
      <dgm:t>
        <a:bodyPr/>
        <a:lstStyle/>
        <a:p>
          <a:endParaRPr lang="en-US"/>
        </a:p>
      </dgm:t>
    </dgm:pt>
    <dgm:pt modelId="{33F36644-C81E-0742-88EB-3CC942173638}" type="pres">
      <dgm:prSet presAssocID="{79FE369F-28A2-4F26-B0C3-971927773D88}" presName="text_accent_3" presStyleCnt="0"/>
      <dgm:spPr/>
    </dgm:pt>
    <dgm:pt modelId="{584C5D24-5D81-4037-A746-F35CBCF226AB}" type="pres">
      <dgm:prSet presAssocID="{79FE369F-28A2-4F26-B0C3-971927773D88}" presName="accentRepeatNode" presStyleLbl="solidAlignAcc1" presStyleIdx="4" presStyleCnt="12" custLinFactX="11097" custLinFactNeighborX="100000" custLinFactNeighborY="-11803"/>
      <dgm:spPr/>
      <dgm:t>
        <a:bodyPr/>
        <a:lstStyle/>
        <a:p>
          <a:endParaRPr lang="en-US"/>
        </a:p>
      </dgm:t>
    </dgm:pt>
    <dgm:pt modelId="{7888BBBA-D419-9042-B0DD-4654ACCF085D}" type="pres">
      <dgm:prSet presAssocID="{F02FAF93-4876-4C82-8DD9-A554BCF45971}" presName="image_3" presStyleCnt="0"/>
      <dgm:spPr/>
    </dgm:pt>
    <dgm:pt modelId="{E1708757-DE70-4B37-9EB6-DEC398CBBEAC}" type="pres">
      <dgm:prSet presAssocID="{F02FAF93-4876-4C82-8DD9-A554BCF45971}" presName="imageRepeatNode" presStyleLbl="dkBgShp" presStyleIdx="2" presStyleCnt="6" custScaleX="74020" custScaleY="76308"/>
      <dgm:spPr/>
      <dgm:t>
        <a:bodyPr/>
        <a:lstStyle/>
        <a:p>
          <a:endParaRPr lang="en-US"/>
        </a:p>
      </dgm:t>
    </dgm:pt>
    <dgm:pt modelId="{F3A082D1-18B6-4E4B-8063-BB1AEE4B007A}" type="pres">
      <dgm:prSet presAssocID="{F02FAF93-4876-4C82-8DD9-A554BCF45971}" presName="image_accent_3" presStyleCnt="0"/>
      <dgm:spPr/>
    </dgm:pt>
    <dgm:pt modelId="{AA19FC18-8315-40F8-BEE8-AAAA9EF02972}" type="pres">
      <dgm:prSet presAssocID="{F02FAF93-4876-4C82-8DD9-A554BCF45971}" presName="accentRepeatNode" presStyleLbl="solidAlignAcc1" presStyleIdx="5" presStyleCnt="12" custLinFactX="358670" custLinFactY="-12842" custLinFactNeighborX="400000" custLinFactNeighborY="-100000"/>
      <dgm:spPr/>
      <dgm:t>
        <a:bodyPr/>
        <a:lstStyle/>
        <a:p>
          <a:endParaRPr lang="en-US"/>
        </a:p>
      </dgm:t>
    </dgm:pt>
    <dgm:pt modelId="{48C7B96A-D33B-7448-8F6C-4B319767860A}" type="pres">
      <dgm:prSet presAssocID="{240AFD4F-B98F-7D4E-A6B2-E87671D2F9F2}" presName="text_4" presStyleCnt="0"/>
      <dgm:spPr/>
    </dgm:pt>
    <dgm:pt modelId="{2961EE61-7E65-9D46-B153-EF43743D0C06}" type="pres">
      <dgm:prSet presAssocID="{240AFD4F-B98F-7D4E-A6B2-E87671D2F9F2}" presName="textRepeatNode" presStyleLbl="alignNode1" presStyleIdx="3" presStyleCnt="6">
        <dgm:presLayoutVars>
          <dgm:chMax val="0"/>
          <dgm:chPref val="0"/>
          <dgm:bulletEnabled val="1"/>
        </dgm:presLayoutVars>
      </dgm:prSet>
      <dgm:spPr/>
      <dgm:t>
        <a:bodyPr/>
        <a:lstStyle/>
        <a:p>
          <a:endParaRPr lang="zh-CN" altLang="en-US"/>
        </a:p>
      </dgm:t>
    </dgm:pt>
    <dgm:pt modelId="{83D9FFDA-72E5-F344-8832-88AD99D23ED0}" type="pres">
      <dgm:prSet presAssocID="{240AFD4F-B98F-7D4E-A6B2-E87671D2F9F2}" presName="text_accent_4" presStyleCnt="0"/>
      <dgm:spPr/>
    </dgm:pt>
    <dgm:pt modelId="{EA665499-0F0C-E544-A5A3-77C212CC35D0}" type="pres">
      <dgm:prSet presAssocID="{240AFD4F-B98F-7D4E-A6B2-E87671D2F9F2}" presName="accentRepeatNode" presStyleLbl="solidAlignAcc1" presStyleIdx="6" presStyleCnt="12"/>
      <dgm:spPr/>
    </dgm:pt>
    <dgm:pt modelId="{AFD53CF8-DFBA-BC42-8D65-831ECEF7047F}" type="pres">
      <dgm:prSet presAssocID="{3F702205-256D-3A4C-90F3-D434A9882407}" presName="image_4" presStyleCnt="0"/>
      <dgm:spPr/>
    </dgm:pt>
    <dgm:pt modelId="{0CA1EFCB-AE6C-234A-A17B-24DD19E6F51B}" type="pres">
      <dgm:prSet presAssocID="{3F702205-256D-3A4C-90F3-D434A9882407}" presName="imageRepeatNode" presStyleLbl="dkBgShp" presStyleIdx="3" presStyleCnt="6" custScaleX="58262" custScaleY="58855" custLinFactNeighborX="93796" custLinFactNeighborY="39812"/>
      <dgm:spPr/>
      <dgm:t>
        <a:bodyPr/>
        <a:lstStyle/>
        <a:p>
          <a:endParaRPr lang="zh-CN" altLang="en-US"/>
        </a:p>
      </dgm:t>
    </dgm:pt>
    <dgm:pt modelId="{9D0F813F-83CB-6244-9CE0-1D14800633B8}" type="pres">
      <dgm:prSet presAssocID="{3F702205-256D-3A4C-90F3-D434A9882407}" presName="image_accent_4" presStyleCnt="0"/>
      <dgm:spPr/>
    </dgm:pt>
    <dgm:pt modelId="{4381CE0E-A2D4-DC48-987F-71868E761E06}" type="pres">
      <dgm:prSet presAssocID="{3F702205-256D-3A4C-90F3-D434A9882407}" presName="accentRepeatNode" presStyleLbl="solidAlignAcc1" presStyleIdx="7" presStyleCnt="12" custLinFactX="384245" custLinFactY="131849" custLinFactNeighborX="400000" custLinFactNeighborY="200000"/>
      <dgm:spPr/>
    </dgm:pt>
    <dgm:pt modelId="{91686D4A-EF6A-4848-AAA9-0D84B3F6D9DB}" type="pres">
      <dgm:prSet presAssocID="{1414C979-563E-B64B-8E71-D4124D49A871}" presName="text_5" presStyleCnt="0"/>
      <dgm:spPr/>
    </dgm:pt>
    <dgm:pt modelId="{70D2AA2D-EE7C-BB4D-B27F-4A9CA1399B47}" type="pres">
      <dgm:prSet presAssocID="{1414C979-563E-B64B-8E71-D4124D49A871}" presName="textRepeatNode" presStyleLbl="alignNode1" presStyleIdx="4" presStyleCnt="6">
        <dgm:presLayoutVars>
          <dgm:chMax val="0"/>
          <dgm:chPref val="0"/>
          <dgm:bulletEnabled val="1"/>
        </dgm:presLayoutVars>
      </dgm:prSet>
      <dgm:spPr/>
      <dgm:t>
        <a:bodyPr/>
        <a:lstStyle/>
        <a:p>
          <a:endParaRPr lang="zh-CN" altLang="en-US"/>
        </a:p>
      </dgm:t>
    </dgm:pt>
    <dgm:pt modelId="{5CCDE3BE-7A43-C348-88E4-04B9F7C41C18}" type="pres">
      <dgm:prSet presAssocID="{1414C979-563E-B64B-8E71-D4124D49A871}" presName="text_accent_5" presStyleCnt="0"/>
      <dgm:spPr/>
    </dgm:pt>
    <dgm:pt modelId="{F6405A9D-D383-224D-9CDA-0FEF6CE71C96}" type="pres">
      <dgm:prSet presAssocID="{1414C979-563E-B64B-8E71-D4124D49A871}" presName="accentRepeatNode" presStyleLbl="solidAlignAcc1" presStyleIdx="8" presStyleCnt="12"/>
      <dgm:spPr/>
    </dgm:pt>
    <dgm:pt modelId="{4C7B65EF-7C9D-9B45-9A48-895D2FC72F57}" type="pres">
      <dgm:prSet presAssocID="{02AE89E6-7EB3-6045-B913-5C66584CE8F1}" presName="image_5" presStyleCnt="0"/>
      <dgm:spPr/>
    </dgm:pt>
    <dgm:pt modelId="{EA47194E-8823-7F4D-914E-795CEA4C019E}" type="pres">
      <dgm:prSet presAssocID="{02AE89E6-7EB3-6045-B913-5C66584CE8F1}" presName="imageRepeatNode" presStyleLbl="dkBgShp" presStyleIdx="4" presStyleCnt="6" custScaleX="52476" custScaleY="52503"/>
      <dgm:spPr/>
      <dgm:t>
        <a:bodyPr/>
        <a:lstStyle/>
        <a:p>
          <a:endParaRPr lang="zh-CN" altLang="en-US"/>
        </a:p>
      </dgm:t>
    </dgm:pt>
    <dgm:pt modelId="{D04E8CBC-0A27-3044-88FA-E520C641E559}" type="pres">
      <dgm:prSet presAssocID="{02AE89E6-7EB3-6045-B913-5C66584CE8F1}" presName="image_accent_5" presStyleCnt="0"/>
      <dgm:spPr/>
    </dgm:pt>
    <dgm:pt modelId="{E74682C4-17E7-2C4F-A255-0B14E28E737F}" type="pres">
      <dgm:prSet presAssocID="{02AE89E6-7EB3-6045-B913-5C66584CE8F1}" presName="accentRepeatNode" presStyleLbl="solidAlignAcc1" presStyleIdx="9" presStyleCnt="12"/>
      <dgm:spPr/>
    </dgm:pt>
    <dgm:pt modelId="{96C88342-1BB5-4A4D-A3E8-1B87C5CF1EF9}" type="pres">
      <dgm:prSet presAssocID="{61557E96-291F-1D44-88E7-AB02F046189D}" presName="text_6" presStyleCnt="0"/>
      <dgm:spPr/>
    </dgm:pt>
    <dgm:pt modelId="{30F488B7-7A51-4344-8AB0-1B6AA252921B}" type="pres">
      <dgm:prSet presAssocID="{61557E96-291F-1D44-88E7-AB02F046189D}" presName="textRepeatNode" presStyleLbl="alignNode1" presStyleIdx="5" presStyleCnt="6" custLinFactNeighborX="-78851" custLinFactNeighborY="-54833">
        <dgm:presLayoutVars>
          <dgm:chMax val="0"/>
          <dgm:chPref val="0"/>
          <dgm:bulletEnabled val="1"/>
        </dgm:presLayoutVars>
      </dgm:prSet>
      <dgm:spPr/>
      <dgm:t>
        <a:bodyPr/>
        <a:lstStyle/>
        <a:p>
          <a:endParaRPr lang="zh-CN" altLang="en-US"/>
        </a:p>
      </dgm:t>
    </dgm:pt>
    <dgm:pt modelId="{6EC16069-5B31-5D42-889E-25DB1ABBBD80}" type="pres">
      <dgm:prSet presAssocID="{61557E96-291F-1D44-88E7-AB02F046189D}" presName="text_accent_6" presStyleCnt="0"/>
      <dgm:spPr/>
    </dgm:pt>
    <dgm:pt modelId="{C2D05ED8-5A41-1E4A-806D-DFEE2A083C8B}" type="pres">
      <dgm:prSet presAssocID="{61557E96-291F-1D44-88E7-AB02F046189D}" presName="accentRepeatNode" presStyleLbl="solidAlignAcc1" presStyleIdx="10" presStyleCnt="12" custLinFactY="-100000" custLinFactNeighborX="-15434" custLinFactNeighborY="-118200"/>
      <dgm:spPr/>
    </dgm:pt>
    <dgm:pt modelId="{94001A44-E711-A74F-91A5-8D1DBA316912}" type="pres">
      <dgm:prSet presAssocID="{47DBF402-4E55-C448-A62B-B02C1FFDC19F}" presName="image_6" presStyleCnt="0"/>
      <dgm:spPr/>
    </dgm:pt>
    <dgm:pt modelId="{16924089-84A0-7F47-889D-D1C85BCD0C0A}" type="pres">
      <dgm:prSet presAssocID="{47DBF402-4E55-C448-A62B-B02C1FFDC19F}" presName="imageRepeatNode" presStyleLbl="dkBgShp" presStyleIdx="5" presStyleCnt="6" custScaleX="69796" custScaleY="68722" custLinFactNeighborX="-3042" custLinFactNeighborY="-9971"/>
      <dgm:spPr/>
      <dgm:t>
        <a:bodyPr/>
        <a:lstStyle/>
        <a:p>
          <a:endParaRPr lang="zh-CN" altLang="en-US"/>
        </a:p>
      </dgm:t>
    </dgm:pt>
    <dgm:pt modelId="{0DDDC37B-62FA-FE44-940F-626207E9C737}" type="pres">
      <dgm:prSet presAssocID="{47DBF402-4E55-C448-A62B-B02C1FFDC19F}" presName="image_accent_6" presStyleCnt="0"/>
      <dgm:spPr/>
    </dgm:pt>
    <dgm:pt modelId="{4E774EDC-7683-E34D-A9BE-EF3292088B8A}" type="pres">
      <dgm:prSet presAssocID="{47DBF402-4E55-C448-A62B-B02C1FFDC19F}" presName="accentRepeatNode" presStyleLbl="solidAlignAcc1" presStyleIdx="11" presStyleCnt="12" custLinFactY="-116629" custLinFactNeighborX="-93910" custLinFactNeighborY="-200000"/>
      <dgm:spPr/>
    </dgm:pt>
  </dgm:ptLst>
  <dgm:cxnLst>
    <dgm:cxn modelId="{3B1C0573-F6F6-DB4F-87A2-EF085852D336}" type="presOf" srcId="{1414C979-563E-B64B-8E71-D4124D49A871}" destId="{70D2AA2D-EE7C-BB4D-B27F-4A9CA1399B47}" srcOrd="0" destOrd="0" presId="urn:microsoft.com/office/officeart/2008/layout/HexagonCluster#2"/>
    <dgm:cxn modelId="{84E14397-611E-2D4A-A9A9-3E44CCF1F584}" srcId="{83F8FD9C-4F09-4E58-854E-6B5F7A28A320}" destId="{1414C979-563E-B64B-8E71-D4124D49A871}" srcOrd="4" destOrd="0" parTransId="{6D3D2709-5B36-AE4B-A007-6190BB2CA09B}" sibTransId="{02AE89E6-7EB3-6045-B913-5C66584CE8F1}"/>
    <dgm:cxn modelId="{0A8C76B2-842F-E148-BD69-667ECD39F8DF}" type="presOf" srcId="{47DBF402-4E55-C448-A62B-B02C1FFDC19F}" destId="{16924089-84A0-7F47-889D-D1C85BCD0C0A}" srcOrd="0" destOrd="0" presId="urn:microsoft.com/office/officeart/2008/layout/HexagonCluster#2"/>
    <dgm:cxn modelId="{5B5FE930-F9D4-D24B-BF35-A60C1EAFE008}" type="presOf" srcId="{3F702205-256D-3A4C-90F3-D434A9882407}" destId="{0CA1EFCB-AE6C-234A-A17B-24DD19E6F51B}" srcOrd="0" destOrd="0" presId="urn:microsoft.com/office/officeart/2008/layout/HexagonCluster#2"/>
    <dgm:cxn modelId="{1C1B2CB1-3031-420E-ADAA-204F42D7D370}" srcId="{83F8FD9C-4F09-4E58-854E-6B5F7A28A320}" destId="{5E4B83E0-9483-45BA-9FA1-3CF9FE054C79}" srcOrd="1" destOrd="0" parTransId="{53C50331-57D0-4219-9E66-DE2FD128363C}" sibTransId="{9F33D880-D8C2-4FE5-9DA0-47BB5596F1F0}"/>
    <dgm:cxn modelId="{73122B1D-480F-324C-846C-3031E77A9A47}" type="presOf" srcId="{F02FAF93-4876-4C82-8DD9-A554BCF45971}" destId="{E1708757-DE70-4B37-9EB6-DEC398CBBEAC}" srcOrd="0" destOrd="0" presId="urn:microsoft.com/office/officeart/2008/layout/HexagonCluster#2"/>
    <dgm:cxn modelId="{BF567ABA-83BD-CE41-95B7-FBA16302B917}" type="presOf" srcId="{9F33D880-D8C2-4FE5-9DA0-47BB5596F1F0}" destId="{44528502-DA5D-402C-A1CB-2E5CBECD4FBB}" srcOrd="0" destOrd="0" presId="urn:microsoft.com/office/officeart/2008/layout/HexagonCluster#2"/>
    <dgm:cxn modelId="{20C3A6E7-0EFE-6642-B1EB-C5DFC9FF2151}" type="presOf" srcId="{79FE369F-28A2-4F26-B0C3-971927773D88}" destId="{0BB15BAD-3DA1-4321-B57B-C01D254B7763}" srcOrd="0" destOrd="0" presId="urn:microsoft.com/office/officeart/2008/layout/HexagonCluster#2"/>
    <dgm:cxn modelId="{42F4346B-1D54-1346-92E8-0F806EE92E9B}" type="presOf" srcId="{83F8FD9C-4F09-4E58-854E-6B5F7A28A320}" destId="{E6B3DAC9-1E00-4E29-9730-E4ED75F5E7AD}" srcOrd="0" destOrd="0" presId="urn:microsoft.com/office/officeart/2008/layout/HexagonCluster#2"/>
    <dgm:cxn modelId="{B4D4B90E-4CDF-4A3F-AA5C-31B1021325A5}" srcId="{83F8FD9C-4F09-4E58-854E-6B5F7A28A320}" destId="{34833695-1BE5-4D52-97B3-671D54877F44}" srcOrd="0" destOrd="0" parTransId="{89928937-0B5A-404B-86C6-772EF6DE1047}" sibTransId="{FF964D96-DF34-4262-A6AE-FC584AC7063B}"/>
    <dgm:cxn modelId="{6E8C5281-F97F-B144-B7DE-425AA3F2C9CA}" type="presOf" srcId="{240AFD4F-B98F-7D4E-A6B2-E87671D2F9F2}" destId="{2961EE61-7E65-9D46-B153-EF43743D0C06}" srcOrd="0" destOrd="0" presId="urn:microsoft.com/office/officeart/2008/layout/HexagonCluster#2"/>
    <dgm:cxn modelId="{1A985202-5D07-C645-9E9B-B72268A77DD6}" type="presOf" srcId="{61557E96-291F-1D44-88E7-AB02F046189D}" destId="{30F488B7-7A51-4344-8AB0-1B6AA252921B}" srcOrd="0" destOrd="0" presId="urn:microsoft.com/office/officeart/2008/layout/HexagonCluster#2"/>
    <dgm:cxn modelId="{8C96EBF1-FBC6-4B76-AEAD-7A5ECE176469}" srcId="{83F8FD9C-4F09-4E58-854E-6B5F7A28A320}" destId="{79FE369F-28A2-4F26-B0C3-971927773D88}" srcOrd="2" destOrd="0" parTransId="{EBD68B7A-218E-4EE1-9519-F1765F021E4F}" sibTransId="{F02FAF93-4876-4C82-8DD9-A554BCF45971}"/>
    <dgm:cxn modelId="{CC3D8222-CC71-6C41-9F17-1095486876B8}" srcId="{83F8FD9C-4F09-4E58-854E-6B5F7A28A320}" destId="{240AFD4F-B98F-7D4E-A6B2-E87671D2F9F2}" srcOrd="3" destOrd="0" parTransId="{B7E91014-901D-0445-A5C2-24A9A22E6287}" sibTransId="{3F702205-256D-3A4C-90F3-D434A9882407}"/>
    <dgm:cxn modelId="{2A06DF3B-F332-C14C-8AC2-11C9E26365C6}" type="presOf" srcId="{5E4B83E0-9483-45BA-9FA1-3CF9FE054C79}" destId="{D4E55C3E-DA64-4FED-B544-C725E7777C2C}" srcOrd="0" destOrd="0" presId="urn:microsoft.com/office/officeart/2008/layout/HexagonCluster#2"/>
    <dgm:cxn modelId="{786C4F0C-445F-9D4B-BCE1-890EABA46772}" srcId="{83F8FD9C-4F09-4E58-854E-6B5F7A28A320}" destId="{61557E96-291F-1D44-88E7-AB02F046189D}" srcOrd="5" destOrd="0" parTransId="{C2B72D49-B1A1-9D43-9AAF-238FD7722435}" sibTransId="{47DBF402-4E55-C448-A62B-B02C1FFDC19F}"/>
    <dgm:cxn modelId="{2517A691-1035-3041-BA5D-56E73C7BBE5A}" type="presOf" srcId="{34833695-1BE5-4D52-97B3-671D54877F44}" destId="{D55B92B7-E9DB-43E7-8405-BF7FEE3EE02C}" srcOrd="0" destOrd="0" presId="urn:microsoft.com/office/officeart/2008/layout/HexagonCluster#2"/>
    <dgm:cxn modelId="{FCC309A4-D228-BA41-BA18-F1DB0B5684BC}" type="presOf" srcId="{02AE89E6-7EB3-6045-B913-5C66584CE8F1}" destId="{EA47194E-8823-7F4D-914E-795CEA4C019E}" srcOrd="0" destOrd="0" presId="urn:microsoft.com/office/officeart/2008/layout/HexagonCluster#2"/>
    <dgm:cxn modelId="{19A43B3C-97AB-AB40-97DB-641E26859F2E}" type="presOf" srcId="{FF964D96-DF34-4262-A6AE-FC584AC7063B}" destId="{B4B3A077-E145-4C30-A9F6-F29FC997785C}" srcOrd="0" destOrd="0" presId="urn:microsoft.com/office/officeart/2008/layout/HexagonCluster#2"/>
    <dgm:cxn modelId="{C693BA4A-0985-6144-A1FF-1D59C6A63656}" type="presParOf" srcId="{E6B3DAC9-1E00-4E29-9730-E4ED75F5E7AD}" destId="{1F2248EE-3D81-9F4D-9188-7F7249D919C1}" srcOrd="0" destOrd="0" presId="urn:microsoft.com/office/officeart/2008/layout/HexagonCluster#2"/>
    <dgm:cxn modelId="{A4F5B785-4C77-E349-B18C-1F8CFF03DF14}" type="presParOf" srcId="{1F2248EE-3D81-9F4D-9188-7F7249D919C1}" destId="{D55B92B7-E9DB-43E7-8405-BF7FEE3EE02C}" srcOrd="0" destOrd="0" presId="urn:microsoft.com/office/officeart/2008/layout/HexagonCluster#2"/>
    <dgm:cxn modelId="{B2521757-08DA-C746-92C4-4CF94B5C6764}" type="presParOf" srcId="{E6B3DAC9-1E00-4E29-9730-E4ED75F5E7AD}" destId="{B27FE132-D34D-CC44-A800-0C1359E79D90}" srcOrd="1" destOrd="0" presId="urn:microsoft.com/office/officeart/2008/layout/HexagonCluster#2"/>
    <dgm:cxn modelId="{74677F24-96BE-8043-A5FA-8CD31806EDC1}" type="presParOf" srcId="{B27FE132-D34D-CC44-A800-0C1359E79D90}" destId="{103DF2B9-C962-4A4C-BA7C-DD120D10DD0B}" srcOrd="0" destOrd="0" presId="urn:microsoft.com/office/officeart/2008/layout/HexagonCluster#2"/>
    <dgm:cxn modelId="{34FA931D-0E36-C541-ACA9-A3CD6B741993}" type="presParOf" srcId="{E6B3DAC9-1E00-4E29-9730-E4ED75F5E7AD}" destId="{76B3F666-339C-C94C-8F9D-367440F67863}" srcOrd="2" destOrd="0" presId="urn:microsoft.com/office/officeart/2008/layout/HexagonCluster#2"/>
    <dgm:cxn modelId="{F47C7BEE-5252-CC45-A8AE-5915C5B232D8}" type="presParOf" srcId="{76B3F666-339C-C94C-8F9D-367440F67863}" destId="{B4B3A077-E145-4C30-A9F6-F29FC997785C}" srcOrd="0" destOrd="0" presId="urn:microsoft.com/office/officeart/2008/layout/HexagonCluster#2"/>
    <dgm:cxn modelId="{E1F2178A-6CEB-5544-A5AC-4F35CF86D49A}" type="presParOf" srcId="{E6B3DAC9-1E00-4E29-9730-E4ED75F5E7AD}" destId="{E3CBBD14-A4BF-1B4C-A93D-7AE70F7162B3}" srcOrd="3" destOrd="0" presId="urn:microsoft.com/office/officeart/2008/layout/HexagonCluster#2"/>
    <dgm:cxn modelId="{ECF73925-EC44-EB45-BF55-AB95C2ACEEDA}" type="presParOf" srcId="{E3CBBD14-A4BF-1B4C-A93D-7AE70F7162B3}" destId="{61DC5249-9D1B-4E9A-A4A4-06611A8E8F05}" srcOrd="0" destOrd="0" presId="urn:microsoft.com/office/officeart/2008/layout/HexagonCluster#2"/>
    <dgm:cxn modelId="{32366964-543E-8B40-89AC-6E0F6B89241A}" type="presParOf" srcId="{E6B3DAC9-1E00-4E29-9730-E4ED75F5E7AD}" destId="{A4D6B473-7E24-924F-A2B3-F687F5E112E9}" srcOrd="4" destOrd="0" presId="urn:microsoft.com/office/officeart/2008/layout/HexagonCluster#2"/>
    <dgm:cxn modelId="{9D6EEEA7-8FBC-F441-9E2B-79781D61A69A}" type="presParOf" srcId="{A4D6B473-7E24-924F-A2B3-F687F5E112E9}" destId="{D4E55C3E-DA64-4FED-B544-C725E7777C2C}" srcOrd="0" destOrd="0" presId="urn:microsoft.com/office/officeart/2008/layout/HexagonCluster#2"/>
    <dgm:cxn modelId="{A84C5EB8-6339-504C-874B-9394A909487C}" type="presParOf" srcId="{E6B3DAC9-1E00-4E29-9730-E4ED75F5E7AD}" destId="{4F384FC4-B263-7F4B-B3A1-FB14BEE5CA13}" srcOrd="5" destOrd="0" presId="urn:microsoft.com/office/officeart/2008/layout/HexagonCluster#2"/>
    <dgm:cxn modelId="{6E816138-76AC-2C4F-BEAF-C3E2ACC9B85C}" type="presParOf" srcId="{4F384FC4-B263-7F4B-B3A1-FB14BEE5CA13}" destId="{82F0CFBC-11F9-4068-A384-45941CFD7D11}" srcOrd="0" destOrd="0" presId="urn:microsoft.com/office/officeart/2008/layout/HexagonCluster#2"/>
    <dgm:cxn modelId="{3B7BB8DE-3399-A148-A9A5-0C45C54CBF91}" type="presParOf" srcId="{E6B3DAC9-1E00-4E29-9730-E4ED75F5E7AD}" destId="{20842A0A-9B11-1949-A90B-B3D212BA2548}" srcOrd="6" destOrd="0" presId="urn:microsoft.com/office/officeart/2008/layout/HexagonCluster#2"/>
    <dgm:cxn modelId="{B0251EEC-CF18-A347-B1AE-E690D5F3D799}" type="presParOf" srcId="{20842A0A-9B11-1949-A90B-B3D212BA2548}" destId="{44528502-DA5D-402C-A1CB-2E5CBECD4FBB}" srcOrd="0" destOrd="0" presId="urn:microsoft.com/office/officeart/2008/layout/HexagonCluster#2"/>
    <dgm:cxn modelId="{9DC5E568-B346-1841-AE9D-BC701286FB35}" type="presParOf" srcId="{E6B3DAC9-1E00-4E29-9730-E4ED75F5E7AD}" destId="{4F33F1D8-6BF8-A44F-B577-48C5CDC22FD3}" srcOrd="7" destOrd="0" presId="urn:microsoft.com/office/officeart/2008/layout/HexagonCluster#2"/>
    <dgm:cxn modelId="{4615D6A2-6B09-A940-ADEC-336D56BBF68E}" type="presParOf" srcId="{4F33F1D8-6BF8-A44F-B577-48C5CDC22FD3}" destId="{7DF9A753-D2AC-46FE-8745-C55799C1B143}" srcOrd="0" destOrd="0" presId="urn:microsoft.com/office/officeart/2008/layout/HexagonCluster#2"/>
    <dgm:cxn modelId="{034D8731-A9F3-AB47-B262-C1245C778216}" type="presParOf" srcId="{E6B3DAC9-1E00-4E29-9730-E4ED75F5E7AD}" destId="{DEAF8CE5-4BA6-1B44-8347-E47C9436EB83}" srcOrd="8" destOrd="0" presId="urn:microsoft.com/office/officeart/2008/layout/HexagonCluster#2"/>
    <dgm:cxn modelId="{78887892-5F4F-2441-BE6D-F9226E4975FA}" type="presParOf" srcId="{DEAF8CE5-4BA6-1B44-8347-E47C9436EB83}" destId="{0BB15BAD-3DA1-4321-B57B-C01D254B7763}" srcOrd="0" destOrd="0" presId="urn:microsoft.com/office/officeart/2008/layout/HexagonCluster#2"/>
    <dgm:cxn modelId="{CC0D7EE7-9529-7345-911B-30969BAC03E1}" type="presParOf" srcId="{E6B3DAC9-1E00-4E29-9730-E4ED75F5E7AD}" destId="{33F36644-C81E-0742-88EB-3CC942173638}" srcOrd="9" destOrd="0" presId="urn:microsoft.com/office/officeart/2008/layout/HexagonCluster#2"/>
    <dgm:cxn modelId="{79A85B27-9C6C-F84C-960A-A493E54D2E38}" type="presParOf" srcId="{33F36644-C81E-0742-88EB-3CC942173638}" destId="{584C5D24-5D81-4037-A746-F35CBCF226AB}" srcOrd="0" destOrd="0" presId="urn:microsoft.com/office/officeart/2008/layout/HexagonCluster#2"/>
    <dgm:cxn modelId="{E00F6BAE-3995-0A4C-A573-4F37A769C9D2}" type="presParOf" srcId="{E6B3DAC9-1E00-4E29-9730-E4ED75F5E7AD}" destId="{7888BBBA-D419-9042-B0DD-4654ACCF085D}" srcOrd="10" destOrd="0" presId="urn:microsoft.com/office/officeart/2008/layout/HexagonCluster#2"/>
    <dgm:cxn modelId="{918D40C4-731A-144B-AEBC-815C4140193D}" type="presParOf" srcId="{7888BBBA-D419-9042-B0DD-4654ACCF085D}" destId="{E1708757-DE70-4B37-9EB6-DEC398CBBEAC}" srcOrd="0" destOrd="0" presId="urn:microsoft.com/office/officeart/2008/layout/HexagonCluster#2"/>
    <dgm:cxn modelId="{C4533354-FE6C-8E40-B7AF-3EE791D375FE}" type="presParOf" srcId="{E6B3DAC9-1E00-4E29-9730-E4ED75F5E7AD}" destId="{F3A082D1-18B6-4E4B-8063-BB1AEE4B007A}" srcOrd="11" destOrd="0" presId="urn:microsoft.com/office/officeart/2008/layout/HexagonCluster#2"/>
    <dgm:cxn modelId="{272C9C7A-D45D-F740-819B-0614FAF38ADE}" type="presParOf" srcId="{F3A082D1-18B6-4E4B-8063-BB1AEE4B007A}" destId="{AA19FC18-8315-40F8-BEE8-AAAA9EF02972}" srcOrd="0" destOrd="0" presId="urn:microsoft.com/office/officeart/2008/layout/HexagonCluster#2"/>
    <dgm:cxn modelId="{72FF49BF-7FAB-8742-8306-818B8203B179}" type="presParOf" srcId="{E6B3DAC9-1E00-4E29-9730-E4ED75F5E7AD}" destId="{48C7B96A-D33B-7448-8F6C-4B319767860A}" srcOrd="12" destOrd="0" presId="urn:microsoft.com/office/officeart/2008/layout/HexagonCluster#2"/>
    <dgm:cxn modelId="{B5A0F5E9-E4F2-9445-BB4C-A3B39488635A}" type="presParOf" srcId="{48C7B96A-D33B-7448-8F6C-4B319767860A}" destId="{2961EE61-7E65-9D46-B153-EF43743D0C06}" srcOrd="0" destOrd="0" presId="urn:microsoft.com/office/officeart/2008/layout/HexagonCluster#2"/>
    <dgm:cxn modelId="{15363ABC-2527-0143-A80B-546F04D0E29A}" type="presParOf" srcId="{E6B3DAC9-1E00-4E29-9730-E4ED75F5E7AD}" destId="{83D9FFDA-72E5-F344-8832-88AD99D23ED0}" srcOrd="13" destOrd="0" presId="urn:microsoft.com/office/officeart/2008/layout/HexagonCluster#2"/>
    <dgm:cxn modelId="{4832F4EE-EE00-F346-BC2F-FD425EA7D978}" type="presParOf" srcId="{83D9FFDA-72E5-F344-8832-88AD99D23ED0}" destId="{EA665499-0F0C-E544-A5A3-77C212CC35D0}" srcOrd="0" destOrd="0" presId="urn:microsoft.com/office/officeart/2008/layout/HexagonCluster#2"/>
    <dgm:cxn modelId="{6C2FC7B4-0BD6-184F-BCC9-AF118436B7B2}" type="presParOf" srcId="{E6B3DAC9-1E00-4E29-9730-E4ED75F5E7AD}" destId="{AFD53CF8-DFBA-BC42-8D65-831ECEF7047F}" srcOrd="14" destOrd="0" presId="urn:microsoft.com/office/officeart/2008/layout/HexagonCluster#2"/>
    <dgm:cxn modelId="{3FFBA2AE-2693-E74F-B15B-6E520E9C582C}" type="presParOf" srcId="{AFD53CF8-DFBA-BC42-8D65-831ECEF7047F}" destId="{0CA1EFCB-AE6C-234A-A17B-24DD19E6F51B}" srcOrd="0" destOrd="0" presId="urn:microsoft.com/office/officeart/2008/layout/HexagonCluster#2"/>
    <dgm:cxn modelId="{890AE468-2D08-9B4D-AB97-869E115EA5A1}" type="presParOf" srcId="{E6B3DAC9-1E00-4E29-9730-E4ED75F5E7AD}" destId="{9D0F813F-83CB-6244-9CE0-1D14800633B8}" srcOrd="15" destOrd="0" presId="urn:microsoft.com/office/officeart/2008/layout/HexagonCluster#2"/>
    <dgm:cxn modelId="{E9740AEC-901C-C14C-81CA-65A925202032}" type="presParOf" srcId="{9D0F813F-83CB-6244-9CE0-1D14800633B8}" destId="{4381CE0E-A2D4-DC48-987F-71868E761E06}" srcOrd="0" destOrd="0" presId="urn:microsoft.com/office/officeart/2008/layout/HexagonCluster#2"/>
    <dgm:cxn modelId="{D4C81835-F67C-1B41-A0F1-53571C74EB7A}" type="presParOf" srcId="{E6B3DAC9-1E00-4E29-9730-E4ED75F5E7AD}" destId="{91686D4A-EF6A-4848-AAA9-0D84B3F6D9DB}" srcOrd="16" destOrd="0" presId="urn:microsoft.com/office/officeart/2008/layout/HexagonCluster#2"/>
    <dgm:cxn modelId="{96F499FB-6FD0-7B44-A45D-89718870D141}" type="presParOf" srcId="{91686D4A-EF6A-4848-AAA9-0D84B3F6D9DB}" destId="{70D2AA2D-EE7C-BB4D-B27F-4A9CA1399B47}" srcOrd="0" destOrd="0" presId="urn:microsoft.com/office/officeart/2008/layout/HexagonCluster#2"/>
    <dgm:cxn modelId="{DC29ECB3-B851-0C47-A209-EC4BEFD73235}" type="presParOf" srcId="{E6B3DAC9-1E00-4E29-9730-E4ED75F5E7AD}" destId="{5CCDE3BE-7A43-C348-88E4-04B9F7C41C18}" srcOrd="17" destOrd="0" presId="urn:microsoft.com/office/officeart/2008/layout/HexagonCluster#2"/>
    <dgm:cxn modelId="{135E1FC0-586A-AA43-B048-1B1662B5CB91}" type="presParOf" srcId="{5CCDE3BE-7A43-C348-88E4-04B9F7C41C18}" destId="{F6405A9D-D383-224D-9CDA-0FEF6CE71C96}" srcOrd="0" destOrd="0" presId="urn:microsoft.com/office/officeart/2008/layout/HexagonCluster#2"/>
    <dgm:cxn modelId="{398A65DE-E5C1-DF4B-B73F-7B6864FB58C2}" type="presParOf" srcId="{E6B3DAC9-1E00-4E29-9730-E4ED75F5E7AD}" destId="{4C7B65EF-7C9D-9B45-9A48-895D2FC72F57}" srcOrd="18" destOrd="0" presId="urn:microsoft.com/office/officeart/2008/layout/HexagonCluster#2"/>
    <dgm:cxn modelId="{62D3EE20-73F6-7941-94DA-B83150E00D78}" type="presParOf" srcId="{4C7B65EF-7C9D-9B45-9A48-895D2FC72F57}" destId="{EA47194E-8823-7F4D-914E-795CEA4C019E}" srcOrd="0" destOrd="0" presId="urn:microsoft.com/office/officeart/2008/layout/HexagonCluster#2"/>
    <dgm:cxn modelId="{8C52EBF1-25DC-024B-8548-663DC2EE1EB0}" type="presParOf" srcId="{E6B3DAC9-1E00-4E29-9730-E4ED75F5E7AD}" destId="{D04E8CBC-0A27-3044-88FA-E520C641E559}" srcOrd="19" destOrd="0" presId="urn:microsoft.com/office/officeart/2008/layout/HexagonCluster#2"/>
    <dgm:cxn modelId="{C6A33F3D-C0AD-C445-90D2-7D8BDCCB2F80}" type="presParOf" srcId="{D04E8CBC-0A27-3044-88FA-E520C641E559}" destId="{E74682C4-17E7-2C4F-A255-0B14E28E737F}" srcOrd="0" destOrd="0" presId="urn:microsoft.com/office/officeart/2008/layout/HexagonCluster#2"/>
    <dgm:cxn modelId="{5A56A403-F745-CF47-85C7-B76FF79A1CA4}" type="presParOf" srcId="{E6B3DAC9-1E00-4E29-9730-E4ED75F5E7AD}" destId="{96C88342-1BB5-4A4D-A3E8-1B87C5CF1EF9}" srcOrd="20" destOrd="0" presId="urn:microsoft.com/office/officeart/2008/layout/HexagonCluster#2"/>
    <dgm:cxn modelId="{75296D73-F8C1-B744-90D7-4C8D307FE81F}" type="presParOf" srcId="{96C88342-1BB5-4A4D-A3E8-1B87C5CF1EF9}" destId="{30F488B7-7A51-4344-8AB0-1B6AA252921B}" srcOrd="0" destOrd="0" presId="urn:microsoft.com/office/officeart/2008/layout/HexagonCluster#2"/>
    <dgm:cxn modelId="{8B866F22-EBD0-544F-887C-642D260F86AD}" type="presParOf" srcId="{E6B3DAC9-1E00-4E29-9730-E4ED75F5E7AD}" destId="{6EC16069-5B31-5D42-889E-25DB1ABBBD80}" srcOrd="21" destOrd="0" presId="urn:microsoft.com/office/officeart/2008/layout/HexagonCluster#2"/>
    <dgm:cxn modelId="{6E819D1B-B774-0140-94AA-1CA54307FC9C}" type="presParOf" srcId="{6EC16069-5B31-5D42-889E-25DB1ABBBD80}" destId="{C2D05ED8-5A41-1E4A-806D-DFEE2A083C8B}" srcOrd="0" destOrd="0" presId="urn:microsoft.com/office/officeart/2008/layout/HexagonCluster#2"/>
    <dgm:cxn modelId="{38F55149-E1B0-B844-982C-EB625ECFB542}" type="presParOf" srcId="{E6B3DAC9-1E00-4E29-9730-E4ED75F5E7AD}" destId="{94001A44-E711-A74F-91A5-8D1DBA316912}" srcOrd="22" destOrd="0" presId="urn:microsoft.com/office/officeart/2008/layout/HexagonCluster#2"/>
    <dgm:cxn modelId="{C81E7E0E-BACC-A646-8B45-29C1DED42504}" type="presParOf" srcId="{94001A44-E711-A74F-91A5-8D1DBA316912}" destId="{16924089-84A0-7F47-889D-D1C85BCD0C0A}" srcOrd="0" destOrd="0" presId="urn:microsoft.com/office/officeart/2008/layout/HexagonCluster#2"/>
    <dgm:cxn modelId="{10C081C6-28D0-154E-8C8D-8F4AB4568049}" type="presParOf" srcId="{E6B3DAC9-1E00-4E29-9730-E4ED75F5E7AD}" destId="{0DDDC37B-62FA-FE44-940F-626207E9C737}" srcOrd="23" destOrd="0" presId="urn:microsoft.com/office/officeart/2008/layout/HexagonCluster#2"/>
    <dgm:cxn modelId="{9B9BB7A1-6826-FF46-9327-3C086B27DC2C}" type="presParOf" srcId="{0DDDC37B-62FA-FE44-940F-626207E9C737}" destId="{4E774EDC-7683-E34D-A9BE-EF3292088B8A}" srcOrd="0" destOrd="0" presId="urn:microsoft.com/office/officeart/2008/layout/HexagonCluster#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55C3E-DA64-4FED-B544-C725E7777C2C}">
      <dsp:nvSpPr>
        <dsp:cNvPr id="0" name=""/>
        <dsp:cNvSpPr/>
      </dsp:nvSpPr>
      <dsp:spPr>
        <a:xfrm>
          <a:off x="3463438" y="2261069"/>
          <a:ext cx="1414420" cy="1219679"/>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lvl="0" algn="ctr" defTabSz="914400">
            <a:lnSpc>
              <a:spcPct val="90000"/>
            </a:lnSpc>
            <a:spcBef>
              <a:spcPct val="0"/>
            </a:spcBef>
            <a:spcAft>
              <a:spcPct val="35000"/>
            </a:spcAft>
            <a:buNone/>
          </a:pPr>
          <a:r>
            <a:rPr lang="zh-CN" altLang="en-US" sz="1400" b="1" i="0" kern="1200" dirty="0" smtClean="0">
              <a:latin typeface="Hei"/>
              <a:ea typeface="Hei"/>
              <a:cs typeface="Hei"/>
            </a:rPr>
            <a:t>服务需求</a:t>
          </a:r>
          <a:endParaRPr lang="en-US" sz="1400" b="1" i="0" kern="1200" dirty="0">
            <a:latin typeface="Hei"/>
            <a:ea typeface="Hei"/>
            <a:cs typeface="Hei"/>
          </a:endParaRPr>
        </a:p>
      </dsp:txBody>
      <dsp:txXfrm>
        <a:off x="3698761" y="2463992"/>
        <a:ext cx="943774" cy="813833"/>
      </dsp:txXfrm>
    </dsp:sp>
    <dsp:sp modelId="{82F0CFBC-11F9-4068-A384-45941CFD7D11}">
      <dsp:nvSpPr>
        <dsp:cNvPr id="0" name=""/>
        <dsp:cNvSpPr/>
      </dsp:nvSpPr>
      <dsp:spPr>
        <a:xfrm>
          <a:off x="3293674" y="3011498"/>
          <a:ext cx="190858" cy="16466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528502-DA5D-402C-A1CB-2E5CBECD4FBB}">
      <dsp:nvSpPr>
        <dsp:cNvPr id="0" name=""/>
        <dsp:cNvSpPr/>
      </dsp:nvSpPr>
      <dsp:spPr>
        <a:xfrm>
          <a:off x="2063991" y="1512555"/>
          <a:ext cx="1631565" cy="1406682"/>
        </a:xfrm>
        <a:prstGeom prst="hexagon">
          <a:avLst>
            <a:gd name="adj" fmla="val 28890"/>
            <a:gd name="vf" fmla="val 115470"/>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7DF9A753-D2AC-46FE-8745-C55799C1B143}">
      <dsp:nvSpPr>
        <dsp:cNvPr id="0" name=""/>
        <dsp:cNvSpPr/>
      </dsp:nvSpPr>
      <dsp:spPr>
        <a:xfrm>
          <a:off x="2213554" y="2867482"/>
          <a:ext cx="190858" cy="16466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BB15BAD-3DA1-4321-B57B-C01D254B7763}">
      <dsp:nvSpPr>
        <dsp:cNvPr id="0" name=""/>
        <dsp:cNvSpPr/>
      </dsp:nvSpPr>
      <dsp:spPr>
        <a:xfrm>
          <a:off x="4661820" y="1612992"/>
          <a:ext cx="1319610" cy="1137724"/>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lvl="0" algn="ctr" defTabSz="914400">
            <a:lnSpc>
              <a:spcPct val="90000"/>
            </a:lnSpc>
            <a:spcBef>
              <a:spcPct val="0"/>
            </a:spcBef>
            <a:spcAft>
              <a:spcPct val="35000"/>
            </a:spcAft>
            <a:buNone/>
          </a:pPr>
          <a:r>
            <a:rPr lang="zh-CN" altLang="en-US" sz="1400" b="1" i="0" kern="1200" dirty="0" smtClean="0">
              <a:latin typeface="Hei"/>
              <a:ea typeface="Hei"/>
              <a:cs typeface="Hei"/>
            </a:rPr>
            <a:t>艺术聚力</a:t>
          </a:r>
          <a:endParaRPr lang="en-US" sz="1400" b="1" i="0" kern="1200" dirty="0">
            <a:latin typeface="Hei"/>
            <a:ea typeface="Hei"/>
            <a:cs typeface="Hei"/>
          </a:endParaRPr>
        </a:p>
      </dsp:txBody>
      <dsp:txXfrm>
        <a:off x="4881350" y="1802264"/>
        <a:ext cx="880550" cy="759180"/>
      </dsp:txXfrm>
    </dsp:sp>
    <dsp:sp modelId="{584C5D24-5D81-4037-A746-F35CBCF226AB}">
      <dsp:nvSpPr>
        <dsp:cNvPr id="0" name=""/>
        <dsp:cNvSpPr/>
      </dsp:nvSpPr>
      <dsp:spPr>
        <a:xfrm>
          <a:off x="5453914" y="2867482"/>
          <a:ext cx="190858" cy="16466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708757-DE70-4B37-9EB6-DEC398CBBEAC}">
      <dsp:nvSpPr>
        <dsp:cNvPr id="0" name=""/>
        <dsp:cNvSpPr/>
      </dsp:nvSpPr>
      <dsp:spPr>
        <a:xfrm>
          <a:off x="5734363" y="2256615"/>
          <a:ext cx="1591757" cy="1372600"/>
        </a:xfrm>
        <a:prstGeom prst="hexagon">
          <a:avLst>
            <a:gd name="adj" fmla="val 28890"/>
            <a:gd name="vf" fmla="val 115470"/>
          </a:avLst>
        </a:prstGeom>
        <a:blipFill dpi="0"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AA19FC18-8315-40F8-BEE8-AAAA9EF02972}">
      <dsp:nvSpPr>
        <dsp:cNvPr id="0" name=""/>
        <dsp:cNvSpPr/>
      </dsp:nvSpPr>
      <dsp:spPr>
        <a:xfrm>
          <a:off x="5885961" y="1643346"/>
          <a:ext cx="190858" cy="16466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5B92B7-E9DB-43E7-8405-BF7FEE3EE02C}">
      <dsp:nvSpPr>
        <dsp:cNvPr id="0" name=""/>
        <dsp:cNvSpPr/>
      </dsp:nvSpPr>
      <dsp:spPr>
        <a:xfrm>
          <a:off x="3477389" y="943070"/>
          <a:ext cx="1361430" cy="1173985"/>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lvl="0" algn="ctr" defTabSz="914400">
            <a:lnSpc>
              <a:spcPct val="90000"/>
            </a:lnSpc>
            <a:spcBef>
              <a:spcPct val="0"/>
            </a:spcBef>
            <a:spcAft>
              <a:spcPct val="35000"/>
            </a:spcAft>
            <a:buNone/>
          </a:pPr>
          <a:r>
            <a:rPr lang="zh-CN" altLang="en-US" sz="1400" b="1" i="0" kern="1200" dirty="0" smtClean="0">
              <a:latin typeface="Hei"/>
              <a:ea typeface="Hei"/>
              <a:cs typeface="Hei"/>
            </a:rPr>
            <a:t>围绕中心</a:t>
          </a:r>
          <a:endParaRPr lang="en-US" sz="1400" b="1" i="0" kern="1200" dirty="0">
            <a:latin typeface="Hei"/>
            <a:ea typeface="Hei"/>
            <a:cs typeface="Hei"/>
          </a:endParaRPr>
        </a:p>
      </dsp:txBody>
      <dsp:txXfrm>
        <a:off x="3703896" y="1138391"/>
        <a:ext cx="908416" cy="783343"/>
      </dsp:txXfrm>
    </dsp:sp>
    <dsp:sp modelId="{103DF2B9-C962-4A4C-BA7C-DD120D10DD0B}">
      <dsp:nvSpPr>
        <dsp:cNvPr id="0" name=""/>
        <dsp:cNvSpPr/>
      </dsp:nvSpPr>
      <dsp:spPr>
        <a:xfrm>
          <a:off x="3221666" y="1211297"/>
          <a:ext cx="190858" cy="16466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B3A077-E145-4C30-A9F6-F29FC997785C}">
      <dsp:nvSpPr>
        <dsp:cNvPr id="0" name=""/>
        <dsp:cNvSpPr/>
      </dsp:nvSpPr>
      <dsp:spPr>
        <a:xfrm>
          <a:off x="4589811" y="-41655"/>
          <a:ext cx="1824824" cy="1573304"/>
        </a:xfrm>
        <a:prstGeom prst="hexagon">
          <a:avLst>
            <a:gd name="adj" fmla="val 28890"/>
            <a:gd name="vf" fmla="val 115470"/>
          </a:avLst>
        </a:prstGeom>
        <a:blipFill rotWithShape="1">
          <a:blip xmlns:r="http://schemas.openxmlformats.org/officeDocument/2006/relationships" r:embed="rId3"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61DC5249-9D1B-4E9A-A4A4-06611A8E8F05}">
      <dsp:nvSpPr>
        <dsp:cNvPr id="0" name=""/>
        <dsp:cNvSpPr/>
      </dsp:nvSpPr>
      <dsp:spPr>
        <a:xfrm>
          <a:off x="4374373" y="550069"/>
          <a:ext cx="190858" cy="16466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92B7-E9DB-43E7-8405-BF7FEE3EE02C}">
      <dsp:nvSpPr>
        <dsp:cNvPr id="0" name=""/>
        <dsp:cNvSpPr/>
      </dsp:nvSpPr>
      <dsp:spPr>
        <a:xfrm>
          <a:off x="1293642" y="1907853"/>
          <a:ext cx="1279949" cy="1103642"/>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lvl="0" algn="ctr" defTabSz="914400">
            <a:lnSpc>
              <a:spcPct val="90000"/>
            </a:lnSpc>
            <a:spcBef>
              <a:spcPct val="0"/>
            </a:spcBef>
            <a:spcAft>
              <a:spcPct val="35000"/>
            </a:spcAft>
            <a:buNone/>
          </a:pPr>
          <a:r>
            <a:rPr lang="zh-CN" altLang="zh-CN" sz="2000" kern="1200" dirty="0" smtClean="0">
              <a:solidFill>
                <a:schemeClr val="tx1"/>
              </a:solidFill>
              <a:effectLst/>
              <a:latin typeface="+mn-lt"/>
              <a:ea typeface="+mn-ea"/>
              <a:cs typeface="+mn-cs"/>
            </a:rPr>
            <a:t>民主建设之家</a:t>
          </a:r>
          <a:endParaRPr lang="en-US" sz="2000" b="1" i="0" kern="1200" dirty="0">
            <a:solidFill>
              <a:schemeClr val="tx1"/>
            </a:solidFill>
            <a:latin typeface="Hei"/>
            <a:ea typeface="Hei"/>
            <a:cs typeface="Hei"/>
          </a:endParaRPr>
        </a:p>
      </dsp:txBody>
      <dsp:txXfrm>
        <a:off x="1506585" y="2091464"/>
        <a:ext cx="854063" cy="736420"/>
      </dsp:txXfrm>
    </dsp:sp>
    <dsp:sp modelId="{103DF2B9-C962-4A4C-BA7C-DD120D10DD0B}">
      <dsp:nvSpPr>
        <dsp:cNvPr id="0" name=""/>
        <dsp:cNvSpPr/>
      </dsp:nvSpPr>
      <dsp:spPr>
        <a:xfrm>
          <a:off x="1133434" y="2507440"/>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B3A077-E145-4C30-A9F6-F29FC997785C}">
      <dsp:nvSpPr>
        <dsp:cNvPr id="0" name=""/>
        <dsp:cNvSpPr/>
      </dsp:nvSpPr>
      <dsp:spPr>
        <a:xfrm>
          <a:off x="413349" y="1355311"/>
          <a:ext cx="1070628" cy="923324"/>
        </a:xfrm>
        <a:prstGeom prst="hexagon">
          <a:avLst>
            <a:gd name="adj" fmla="val 28890"/>
            <a:gd name="vf" fmla="val 115470"/>
          </a:avLst>
        </a:prstGeom>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61DC5249-9D1B-4E9A-A4A4-06611A8E8F05}">
      <dsp:nvSpPr>
        <dsp:cNvPr id="0" name=""/>
        <dsp:cNvSpPr/>
      </dsp:nvSpPr>
      <dsp:spPr>
        <a:xfrm>
          <a:off x="989416" y="2291416"/>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E55C3E-DA64-4FED-B544-C725E7777C2C}">
      <dsp:nvSpPr>
        <dsp:cNvPr id="0" name=""/>
        <dsp:cNvSpPr/>
      </dsp:nvSpPr>
      <dsp:spPr>
        <a:xfrm>
          <a:off x="2342244" y="1304404"/>
          <a:ext cx="1311465" cy="1131025"/>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lvl="0" algn="ctr" defTabSz="914400">
            <a:lnSpc>
              <a:spcPct val="90000"/>
            </a:lnSpc>
            <a:spcBef>
              <a:spcPct val="0"/>
            </a:spcBef>
            <a:spcAft>
              <a:spcPct val="35000"/>
            </a:spcAft>
            <a:buNone/>
          </a:pPr>
          <a:r>
            <a:rPr lang="zh-CN" altLang="zh-CN" sz="2000" kern="1200" dirty="0" smtClean="0">
              <a:solidFill>
                <a:schemeClr val="tx1"/>
              </a:solidFill>
              <a:effectLst/>
              <a:latin typeface="+mn-lt"/>
              <a:ea typeface="+mn-ea"/>
              <a:cs typeface="+mn-cs"/>
            </a:rPr>
            <a:t>助力</a:t>
          </a:r>
          <a:r>
            <a:rPr lang="zh-CN" altLang="en-US" sz="2000" kern="1200" dirty="0" smtClean="0">
              <a:solidFill>
                <a:schemeClr val="tx1"/>
              </a:solidFill>
              <a:effectLst/>
              <a:latin typeface="+mn-lt"/>
              <a:ea typeface="+mn-ea"/>
              <a:cs typeface="+mn-cs"/>
            </a:rPr>
            <a:t>发展</a:t>
          </a:r>
          <a:r>
            <a:rPr lang="zh-CN" altLang="zh-CN" sz="2000" kern="1200" dirty="0" smtClean="0">
              <a:solidFill>
                <a:schemeClr val="tx1"/>
              </a:solidFill>
              <a:effectLst/>
              <a:latin typeface="+mn-lt"/>
              <a:ea typeface="+mn-ea"/>
              <a:cs typeface="+mn-cs"/>
            </a:rPr>
            <a:t>之家</a:t>
          </a:r>
          <a:endParaRPr lang="en-US" sz="2000" kern="1200" dirty="0">
            <a:solidFill>
              <a:schemeClr val="tx1"/>
            </a:solidFill>
            <a:effectLst/>
            <a:latin typeface="+mn-lt"/>
            <a:ea typeface="+mn-ea"/>
            <a:cs typeface="+mn-cs"/>
          </a:endParaRPr>
        </a:p>
      </dsp:txBody>
      <dsp:txXfrm>
        <a:off x="2560450" y="1492588"/>
        <a:ext cx="875053" cy="754657"/>
      </dsp:txXfrm>
    </dsp:sp>
    <dsp:sp modelId="{82F0CFBC-11F9-4068-A384-45941CFD7D11}">
      <dsp:nvSpPr>
        <dsp:cNvPr id="0" name=""/>
        <dsp:cNvSpPr/>
      </dsp:nvSpPr>
      <dsp:spPr>
        <a:xfrm>
          <a:off x="3221665" y="2507441"/>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528502-DA5D-402C-A1CB-2E5CBECD4FBB}">
      <dsp:nvSpPr>
        <dsp:cNvPr id="0" name=""/>
        <dsp:cNvSpPr/>
      </dsp:nvSpPr>
      <dsp:spPr>
        <a:xfrm>
          <a:off x="3612786" y="2033767"/>
          <a:ext cx="874794" cy="754295"/>
        </a:xfrm>
        <a:prstGeom prst="hexagon">
          <a:avLst>
            <a:gd name="adj" fmla="val 28890"/>
            <a:gd name="vf" fmla="val 115470"/>
          </a:avLst>
        </a:prstGeom>
        <a:blipFill rotWithShape="0">
          <a:blip xmlns:r="http://schemas.openxmlformats.org/officeDocument/2006/relationships" r:embed="rId2"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7DF9A753-D2AC-46FE-8745-C55799C1B143}">
      <dsp:nvSpPr>
        <dsp:cNvPr id="0" name=""/>
        <dsp:cNvSpPr/>
      </dsp:nvSpPr>
      <dsp:spPr>
        <a:xfrm>
          <a:off x="3438508" y="2344711"/>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BB15BAD-3DA1-4321-B57B-C01D254B7763}">
      <dsp:nvSpPr>
        <dsp:cNvPr id="0" name=""/>
        <dsp:cNvSpPr/>
      </dsp:nvSpPr>
      <dsp:spPr>
        <a:xfrm>
          <a:off x="1277451" y="693060"/>
          <a:ext cx="1279949" cy="1103642"/>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lvl="0" algn="ctr" defTabSz="914400">
            <a:lnSpc>
              <a:spcPct val="90000"/>
            </a:lnSpc>
            <a:spcBef>
              <a:spcPct val="0"/>
            </a:spcBef>
            <a:spcAft>
              <a:spcPct val="35000"/>
            </a:spcAft>
            <a:buNone/>
          </a:pPr>
          <a:r>
            <a:rPr lang="zh-CN" altLang="zh-CN" sz="2000" kern="1200" dirty="0" smtClean="0">
              <a:solidFill>
                <a:schemeClr val="tx1"/>
              </a:solidFill>
              <a:effectLst/>
              <a:latin typeface="+mn-lt"/>
              <a:ea typeface="+mn-ea"/>
              <a:cs typeface="+mn-cs"/>
            </a:rPr>
            <a:t>艺术人文之家</a:t>
          </a:r>
          <a:endParaRPr lang="en-US" sz="2000" kern="1200" dirty="0">
            <a:solidFill>
              <a:schemeClr val="tx1"/>
            </a:solidFill>
            <a:effectLst/>
            <a:latin typeface="+mn-lt"/>
            <a:ea typeface="+mn-ea"/>
            <a:cs typeface="+mn-cs"/>
          </a:endParaRPr>
        </a:p>
      </dsp:txBody>
      <dsp:txXfrm>
        <a:off x="1490394" y="876671"/>
        <a:ext cx="854063" cy="736420"/>
      </dsp:txXfrm>
    </dsp:sp>
    <dsp:sp modelId="{584C5D24-5D81-4037-A746-F35CBCF226AB}">
      <dsp:nvSpPr>
        <dsp:cNvPr id="0" name=""/>
        <dsp:cNvSpPr/>
      </dsp:nvSpPr>
      <dsp:spPr>
        <a:xfrm>
          <a:off x="2357569" y="707241"/>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708757-DE70-4B37-9EB6-DEC398CBBEAC}">
      <dsp:nvSpPr>
        <dsp:cNvPr id="0" name=""/>
        <dsp:cNvSpPr/>
      </dsp:nvSpPr>
      <dsp:spPr>
        <a:xfrm>
          <a:off x="2536669" y="216294"/>
          <a:ext cx="970746" cy="863063"/>
        </a:xfrm>
        <a:prstGeom prst="hexagon">
          <a:avLst>
            <a:gd name="adj" fmla="val 28890"/>
            <a:gd name="vf" fmla="val 115470"/>
          </a:avLst>
        </a:prstGeom>
        <a:blipFill rotWithShape="0">
          <a:blip xmlns:r="http://schemas.openxmlformats.org/officeDocument/2006/relationships" r:embed="rId3"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AA19FC18-8315-40F8-BEE8-AAAA9EF02972}">
      <dsp:nvSpPr>
        <dsp:cNvPr id="0" name=""/>
        <dsp:cNvSpPr/>
      </dsp:nvSpPr>
      <dsp:spPr>
        <a:xfrm>
          <a:off x="3581705" y="419209"/>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61EE61-7E65-9D46-B153-EF43743D0C06}">
      <dsp:nvSpPr>
        <dsp:cNvPr id="0" name=""/>
        <dsp:cNvSpPr/>
      </dsp:nvSpPr>
      <dsp:spPr>
        <a:xfrm>
          <a:off x="3408278" y="684394"/>
          <a:ext cx="1279949" cy="1103642"/>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lvl="0" algn="ctr" defTabSz="914400">
            <a:lnSpc>
              <a:spcPct val="90000"/>
            </a:lnSpc>
            <a:spcBef>
              <a:spcPct val="0"/>
            </a:spcBef>
            <a:spcAft>
              <a:spcPct val="35000"/>
            </a:spcAft>
            <a:buNone/>
          </a:pPr>
          <a:r>
            <a:rPr lang="zh-CN" altLang="en-US" sz="2000" kern="1200" dirty="0" smtClean="0">
              <a:solidFill>
                <a:schemeClr val="tx1"/>
              </a:solidFill>
              <a:effectLst/>
              <a:latin typeface="+mn-lt"/>
              <a:ea typeface="+mn-ea"/>
              <a:cs typeface="+mn-cs"/>
            </a:rPr>
            <a:t>维权爱心</a:t>
          </a:r>
          <a:r>
            <a:rPr lang="zh-CN" altLang="zh-CN" sz="2000" kern="1200" dirty="0" smtClean="0">
              <a:solidFill>
                <a:schemeClr val="tx1"/>
              </a:solidFill>
              <a:effectLst/>
              <a:latin typeface="+mn-lt"/>
              <a:ea typeface="+mn-ea"/>
              <a:cs typeface="+mn-cs"/>
            </a:rPr>
            <a:t>之家</a:t>
          </a:r>
          <a:endParaRPr lang="en-US" sz="2000" kern="1200" dirty="0">
            <a:solidFill>
              <a:schemeClr val="tx1"/>
            </a:solidFill>
            <a:effectLst/>
            <a:latin typeface="+mn-lt"/>
            <a:ea typeface="+mn-ea"/>
            <a:cs typeface="+mn-cs"/>
          </a:endParaRPr>
        </a:p>
      </dsp:txBody>
      <dsp:txXfrm>
        <a:off x="3621221" y="868005"/>
        <a:ext cx="854063" cy="736420"/>
      </dsp:txXfrm>
    </dsp:sp>
    <dsp:sp modelId="{EA665499-0F0C-E544-A5A3-77C212CC35D0}">
      <dsp:nvSpPr>
        <dsp:cNvPr id="0" name=""/>
        <dsp:cNvSpPr/>
      </dsp:nvSpPr>
      <dsp:spPr>
        <a:xfrm>
          <a:off x="4509421" y="1164118"/>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A1EFCB-AE6C-234A-A17B-24DD19E6F51B}">
      <dsp:nvSpPr>
        <dsp:cNvPr id="0" name=""/>
        <dsp:cNvSpPr/>
      </dsp:nvSpPr>
      <dsp:spPr>
        <a:xfrm>
          <a:off x="5903108" y="1935573"/>
          <a:ext cx="745724" cy="649548"/>
        </a:xfrm>
        <a:prstGeom prst="hexagon">
          <a:avLst>
            <a:gd name="adj" fmla="val 28890"/>
            <a:gd name="vf" fmla="val 115470"/>
          </a:avLst>
        </a:prstGeom>
        <a:blipFill rotWithShape="0">
          <a:blip xmlns:r="http://schemas.openxmlformats.org/officeDocument/2006/relationships" r:embed="rId4"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4381CE0E-A2D4-DC48-987F-71868E761E06}">
      <dsp:nvSpPr>
        <dsp:cNvPr id="0" name=""/>
        <dsp:cNvSpPr/>
      </dsp:nvSpPr>
      <dsp:spPr>
        <a:xfrm>
          <a:off x="5928623" y="1730381"/>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D2AA2D-EE7C-BB4D-B27F-4A9CA1399B47}">
      <dsp:nvSpPr>
        <dsp:cNvPr id="0" name=""/>
        <dsp:cNvSpPr/>
      </dsp:nvSpPr>
      <dsp:spPr>
        <a:xfrm>
          <a:off x="4433524" y="90285"/>
          <a:ext cx="1279949" cy="1103642"/>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lvl="0" algn="ctr" defTabSz="914400">
            <a:lnSpc>
              <a:spcPct val="90000"/>
            </a:lnSpc>
            <a:spcBef>
              <a:spcPct val="0"/>
            </a:spcBef>
            <a:spcAft>
              <a:spcPct val="35000"/>
            </a:spcAft>
            <a:buNone/>
          </a:pPr>
          <a:r>
            <a:rPr lang="zh-CN" altLang="en-US" sz="2000" kern="1200" dirty="0" smtClean="0">
              <a:solidFill>
                <a:schemeClr val="tx1"/>
              </a:solidFill>
              <a:effectLst/>
              <a:latin typeface="+mn-lt"/>
              <a:ea typeface="+mn-ea"/>
              <a:cs typeface="+mn-cs"/>
            </a:rPr>
            <a:t>艺术女性之家</a:t>
          </a:r>
          <a:endParaRPr lang="zh-CN" altLang="en-US" sz="2000" kern="1200" dirty="0">
            <a:solidFill>
              <a:schemeClr val="tx1"/>
            </a:solidFill>
            <a:effectLst/>
            <a:latin typeface="+mn-lt"/>
            <a:ea typeface="+mn-ea"/>
            <a:cs typeface="+mn-cs"/>
          </a:endParaRPr>
        </a:p>
      </dsp:txBody>
      <dsp:txXfrm>
        <a:off x="4646467" y="273896"/>
        <a:ext cx="854063" cy="736420"/>
      </dsp:txXfrm>
    </dsp:sp>
    <dsp:sp modelId="{F6405A9D-D383-224D-9CDA-0FEF6CE71C96}">
      <dsp:nvSpPr>
        <dsp:cNvPr id="0" name=""/>
        <dsp:cNvSpPr/>
      </dsp:nvSpPr>
      <dsp:spPr>
        <a:xfrm>
          <a:off x="5534667" y="570009"/>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47194E-8823-7F4D-914E-795CEA4C019E}">
      <dsp:nvSpPr>
        <dsp:cNvPr id="0" name=""/>
        <dsp:cNvSpPr/>
      </dsp:nvSpPr>
      <dsp:spPr>
        <a:xfrm>
          <a:off x="5764841" y="937480"/>
          <a:ext cx="671666" cy="579445"/>
        </a:xfrm>
        <a:prstGeom prst="hexagon">
          <a:avLst>
            <a:gd name="adj" fmla="val 28890"/>
            <a:gd name="vf" fmla="val 115470"/>
          </a:avLst>
        </a:prstGeom>
        <a:blipFill rotWithShape="1">
          <a:blip xmlns:r="http://schemas.openxmlformats.org/officeDocument/2006/relationships" r:embed="rId5"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E74682C4-17E7-2C4F-A255-0B14E28E737F}">
      <dsp:nvSpPr>
        <dsp:cNvPr id="0" name=""/>
        <dsp:cNvSpPr/>
      </dsp:nvSpPr>
      <dsp:spPr>
        <a:xfrm>
          <a:off x="5753352" y="697219"/>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0F488B7-7A51-4344-8AB0-1B6AA252921B}">
      <dsp:nvSpPr>
        <dsp:cNvPr id="0" name=""/>
        <dsp:cNvSpPr/>
      </dsp:nvSpPr>
      <dsp:spPr>
        <a:xfrm>
          <a:off x="4455306" y="1249774"/>
          <a:ext cx="1279949" cy="1103642"/>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CN" altLang="zh-CN" sz="2000" kern="1200" dirty="0" smtClean="0">
              <a:solidFill>
                <a:schemeClr val="tx1"/>
              </a:solidFill>
              <a:effectLst/>
              <a:latin typeface="+mn-lt"/>
              <a:ea typeface="+mn-ea"/>
              <a:cs typeface="+mn-cs"/>
            </a:rPr>
            <a:t>温馨和谐之家</a:t>
          </a:r>
          <a:endParaRPr lang="zh-CN" altLang="en-US" sz="2000" kern="1200" dirty="0">
            <a:solidFill>
              <a:srgbClr val="000000"/>
            </a:solidFill>
          </a:endParaRPr>
        </a:p>
      </dsp:txBody>
      <dsp:txXfrm>
        <a:off x="4668249" y="1433385"/>
        <a:ext cx="854063" cy="736420"/>
      </dsp:txXfrm>
    </dsp:sp>
    <dsp:sp modelId="{C2D05ED8-5A41-1E4A-806D-DFEE2A083C8B}">
      <dsp:nvSpPr>
        <dsp:cNvPr id="0" name=""/>
        <dsp:cNvSpPr/>
      </dsp:nvSpPr>
      <dsp:spPr>
        <a:xfrm>
          <a:off x="5741946" y="2507441"/>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6924089-84A0-7F47-889D-D1C85BCD0C0A}">
      <dsp:nvSpPr>
        <dsp:cNvPr id="0" name=""/>
        <dsp:cNvSpPr/>
      </dsp:nvSpPr>
      <dsp:spPr>
        <a:xfrm>
          <a:off x="4589816" y="2507439"/>
          <a:ext cx="893353" cy="758445"/>
        </a:xfrm>
        <a:prstGeom prst="hexagon">
          <a:avLst>
            <a:gd name="adj" fmla="val 28890"/>
            <a:gd name="vf" fmla="val 115470"/>
          </a:avLst>
        </a:prstGeom>
        <a:blipFill rotWithShape="0">
          <a:blip xmlns:r="http://schemas.openxmlformats.org/officeDocument/2006/relationships" r:embed="rId6" cstate="print">
            <a:extLst>
              <a:ext uri="{28A0092B-C50C-407E-A947-70E740481C1C}">
                <a14:useLocalDpi xmlns:a14="http://schemas.microsoft.com/office/drawing/2010/main"/>
              </a:ext>
            </a:extLst>
          </a:blip>
          <a:stretch>
            <a:fillRect/>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4E774EDC-7683-E34D-A9BE-EF3292088B8A}">
      <dsp:nvSpPr>
        <dsp:cNvPr id="0" name=""/>
        <dsp:cNvSpPr/>
      </dsp:nvSpPr>
      <dsp:spPr>
        <a:xfrm>
          <a:off x="5381905" y="2507441"/>
          <a:ext cx="153079" cy="13240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2">
  <dgm:title val=""/>
  <dgm:desc val=""/>
  <dgm:catLst>
    <dgm:cat type="picture" pri="24000"/>
    <dgm:cat type="relationship" pri="500"/>
    <dgm:cat type="pictureconvert" pri="24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656"/>
        </dgm:alg>
        <dgm:constrLst>
          <dgm:constr type="primFontSz" for="des" ptType="node" op="equ" val="65"/>
          <dgm:constr type="l" for="ch" forName="text_1" refType="w" fact="0.4493"/>
          <dgm:constr type="t" for="ch" forName="text_1" refType="h" fact="0.3516"/>
          <dgm:constr type="w" for="ch" forName="text_1" refType="w" fact="0.5507"/>
          <dgm:constr type="h" for="ch" forName="text_1" refType="h" fact="0.6484"/>
          <dgm:constr type="l" for="ch" forName="text_accent_1" refType="w" fact="0.4616"/>
          <dgm:constr type="t" for="ch" forName="text_accent_1" refType="h" fact="0.6369"/>
          <dgm:constr type="w" for="ch" forName="text_accent_1" refType="w" fact="0.066"/>
          <dgm:constr type="h" for="ch" forName="text_accent_1" refType="h" fact="0.0777"/>
          <dgm:constr type="l" for="ch" forName="image_1" refType="w" fact="0"/>
          <dgm:constr type="t" for="ch" forName="image_1" refType="h" fact="0"/>
          <dgm:constr type="w" for="ch" forName="image_1" refType="w" fact="0.5644"/>
          <dgm:constr type="h" for="ch" forName="image_1" refType="h" fact="0.6645"/>
          <dgm:constr type="l" for="ch" forName="image_accent_1" refType="w" fact="0.3643"/>
          <dgm:constr type="t" for="ch" forName="image_accent_1" refType="h" fact="0.5653"/>
          <dgm:constr type="w" for="ch" forName="image_accent_1" refType="w" fact="0.066"/>
          <dgm:constr type="h" for="ch" forName="image_accent_1" refType="h" fact="0.0777"/>
        </dgm:constrLst>
      </dgm:if>
      <dgm:if name="Name3" axis="ch" ptType="node" func="cnt" op="equ" val="2">
        <dgm:alg type="composite">
          <dgm:param type="ar" val="2.5781"/>
        </dgm:alg>
        <dgm:constrLst>
          <dgm:constr type="primFontSz" for="des" ptType="node" op="equ" val="65"/>
          <dgm:constr type="l" for="ch" forName="text_1" refType="w" fact="0.238"/>
          <dgm:constr type="t" for="ch" forName="text_1" refType="h" fact="0.3516"/>
          <dgm:constr type="w" for="ch" forName="text_1" refType="w" fact="0.2917"/>
          <dgm:constr type="h" for="ch" forName="text_1" refType="h" fact="0.6484"/>
          <dgm:constr type="l" for="ch" forName="text_accent_1" refType="w" fact="0.2445"/>
          <dgm:constr type="t" for="ch" forName="text_accent_1" refType="h" fact="0.6369"/>
          <dgm:constr type="w" for="ch" forName="text_accent_1" refType="w" fact="0.0349"/>
          <dgm:constr type="h" for="ch" forName="text_accent_1" refType="h" fact="0.0777"/>
          <dgm:constr type="l" for="ch" forName="image_1" refType="w" fact="0"/>
          <dgm:constr type="t" for="ch" forName="image_1" refType="h" fact="0"/>
          <dgm:constr type="w" for="ch" forName="image_1" refType="w" fact="0.2989"/>
          <dgm:constr type="h" for="ch" forName="image_1" refType="h" fact="0.6645"/>
          <dgm:constr type="l" for="ch" forName="image_accent_1" refType="w" fact="0.193"/>
          <dgm:constr type="t" for="ch" forName="image_accent_1" refType="h" fact="0.5653"/>
          <dgm:constr type="w" for="ch" forName="image_accent_1" refType="w" fact="0.0349"/>
          <dgm:constr type="h" for="ch" forName="image_accent_1" refType="h" fact="0.0777"/>
          <dgm:constr type="l" for="ch" forName="image_2" refType="w" fact="0.7083"/>
          <dgm:constr type="t" for="ch" forName="image_2" refType="h" fact="0.3516"/>
          <dgm:constr type="w" for="ch" forName="image_2" refType="w" fact="0.2917"/>
          <dgm:constr type="h" for="ch" forName="image_2" refType="h" fact="0.6484"/>
          <dgm:constr type="l" for="ch" forName="image_accent_2" refType="w" fact="0.7148"/>
          <dgm:constr type="t" for="ch" forName="image_accent_2" refType="h" fact="0.6369"/>
          <dgm:constr type="w" for="ch" forName="image_accent_2" refType="w" fact="0.0349"/>
          <dgm:constr type="h" for="ch" forName="image_accent_2" refType="h" fact="0.0777"/>
          <dgm:constr type="l" for="ch" forName="text_2" refType="w" fact="0.4703"/>
          <dgm:constr type="t" for="ch" forName="text_2" refType="h" fact="0"/>
          <dgm:constr type="w" for="ch" forName="text_2" refType="w" fact="0.2989"/>
          <dgm:constr type="h" for="ch" forName="text_2" refType="h" fact="0.6645"/>
          <dgm:constr type="l" for="ch" forName="text_accent_2" refType="w" fact="0.6633"/>
          <dgm:constr type="t" for="ch" forName="text_accent_2" refType="h" fact="0.5653"/>
          <dgm:constr type="w" for="ch" forName="text_accent_2" refType="w" fact="0.0349"/>
          <dgm:constr type="h" for="ch" forName="text_accent_2" refType="h" fact="0.0777"/>
        </dgm:constrLst>
      </dgm:if>
      <dgm:if name="Name4" axis="ch" ptType="node" func="cnt" op="equ" val="3">
        <dgm:alg type="composite">
          <dgm:param type="ar" val="1.52"/>
        </dgm:alg>
        <dgm:constrLst>
          <dgm:constr type="primFontSz" for="des" ptType="node" op="equ" val="65"/>
          <dgm:constr type="l" for="ch" forName="text_1" refType="w" fact="0.2381"/>
          <dgm:constr type="t" for="ch" forName="text_1" refType="h" fact="0.6174"/>
          <dgm:constr type="w" for="ch" forName="text_1" refType="w" fact="0.2919"/>
          <dgm:constr type="h" for="ch" forName="text_1" refType="h" fact="0.3826"/>
          <dgm:constr type="l" for="ch" forName="text_accent_1" refType="w" fact="0.2447"/>
          <dgm:constr type="t" for="ch" forName="text_accent_1" refType="h" fact="0.7858"/>
          <dgm:constr type="w" for="ch" forName="text_accent_1" refType="w" fact="0.035"/>
          <dgm:constr type="h" for="ch" forName="text_accent_1" refType="h" fact="0.0459"/>
          <dgm:constr type="l" for="ch" forName="image_1" refType="w" fact="0"/>
          <dgm:constr type="t" for="ch" forName="image_1" refType="h" fact="0.41"/>
          <dgm:constr type="w" for="ch" forName="image_1" refType="w" fact="0.2992"/>
          <dgm:constr type="h" for="ch" forName="image_1" refType="h" fact="0.3921"/>
          <dgm:constr type="l" for="ch" forName="image_accent_1" refType="w" fact="0.1931"/>
          <dgm:constr type="t" for="ch" forName="image_accent_1" refType="h" fact="0.7435"/>
          <dgm:constr type="w" for="ch" forName="image_accent_1" refType="w" fact="0.035"/>
          <dgm:constr type="h" for="ch" forName="image_accent_1" refType="h" fact="0.0459"/>
          <dgm:constr type="l" for="ch" forName="image_2" refType="w" fact="0.7081"/>
          <dgm:constr type="t" for="ch" forName="image_2" refType="h" fact="0.6174"/>
          <dgm:constr type="w" for="ch" forName="image_2" refType="w" fact="0.2919"/>
          <dgm:constr type="h" for="ch" forName="image_2" refType="h" fact="0.3826"/>
          <dgm:constr type="l" for="ch" forName="image_accent_2" refType="w" fact="0.7146"/>
          <dgm:constr type="t" for="ch" forName="image_accent_2" refType="h" fact="0.7858"/>
          <dgm:constr type="w" for="ch" forName="image_accent_2" refType="w" fact="0.035"/>
          <dgm:constr type="h" for="ch" forName="image_accent_2" refType="h" fact="0.0459"/>
          <dgm:constr type="l" for="ch" forName="text_2" refType="w" fact="0.4699"/>
          <dgm:constr type="t" for="ch" forName="text_2" refType="h" fact="0.41"/>
          <dgm:constr type="w" for="ch" forName="text_2" refType="w" fact="0.2992"/>
          <dgm:constr type="h" for="ch" forName="text_2" refType="h" fact="0.3921"/>
          <dgm:constr type="l" for="ch" forName="text_accent_2" refType="w" fact="0.663"/>
          <dgm:constr type="t" for="ch" forName="text_accent_2" refType="h" fact="0.7435"/>
          <dgm:constr type="w" for="ch" forName="text_accent_2" refType="w" fact="0.035"/>
          <dgm:constr type="h" for="ch" forName="text_accent_2" refType="h" fact="0.0459"/>
          <dgm:constr type="l" for="ch" forName="text_3" refType="w" fact="0.2381"/>
          <dgm:constr type="t" for="ch" forName="text_3" refType="h" fact="0.2096"/>
          <dgm:constr type="w" for="ch" forName="text_3" refType="w" fact="0.2919"/>
          <dgm:constr type="h" for="ch" forName="text_3" refType="h" fact="0.3826"/>
          <dgm:constr type="l" for="ch" forName="text_accent_3" refType="w" fact="0.4283"/>
          <dgm:constr type="t" for="ch" forName="text_accent_3" refType="h" fact="0.2199"/>
          <dgm:constr type="w" for="ch" forName="text_accent_3" refType="w" fact="0.035"/>
          <dgm:constr type="h" for="ch" forName="text_accent_3" refType="h" fact="0.0459"/>
          <dgm:constr type="l" for="ch" forName="image_3" refType="w" fact="0.4699"/>
          <dgm:constr type="t" for="ch" forName="image_3" refType="h" fact="0"/>
          <dgm:constr type="w" for="ch" forName="image_3" refType="w" fact="0.2992"/>
          <dgm:constr type="h" for="ch" forName="image_3" refType="h" fact="0.3921"/>
          <dgm:constr type="l" for="ch" forName="image_accent_3" refType="w" fact="0.483"/>
          <dgm:constr type="t" for="ch" forName="image_accent_3" refType="h" fact="0.1686"/>
          <dgm:constr type="w" for="ch" forName="image_accent_3" refType="w" fact="0.035"/>
          <dgm:constr type="h" for="ch" forName="image_accent_3" refType="h" fact="0.0459"/>
        </dgm:constrLst>
      </dgm:if>
      <dgm:if name="Name5" axis="ch" ptType="node" func="cnt" op="equ" val="4">
        <dgm:alg type="composite">
          <dgm:param type="ar" val="1.8757"/>
        </dgm:alg>
        <dgm:constrLst>
          <dgm:constr type="primFontSz" for="des" ptType="node" op="equ" val="65"/>
          <dgm:constr type="l" for="ch" forName="text_1" refType="w" fact="0.1933"/>
          <dgm:constr type="t" for="ch" forName="text_1" refType="h" fact="0.6169"/>
          <dgm:constr type="w" for="ch" forName="text_1" refType="w" fact="0.2369"/>
          <dgm:constr type="h" for="ch" forName="text_1" refType="h" fact="0.3831"/>
          <dgm:constr type="l" for="ch" forName="text_accent_1" refType="w" fact="0.1986"/>
          <dgm:constr type="t" for="ch" forName="text_accent_1" refType="h" fact="0.7855"/>
          <dgm:constr type="w" for="ch" forName="text_accent_1" refType="w" fact="0.0284"/>
          <dgm:constr type="h" for="ch" forName="text_accent_1" refType="h" fact="0.0459"/>
          <dgm:constr type="l" for="ch" forName="image_1" refType="w" fact="0"/>
          <dgm:constr type="t" for="ch" forName="image_1" refType="h" fact="0.4091"/>
          <dgm:constr type="w" for="ch" forName="image_1" refType="w" fact="0.2428"/>
          <dgm:constr type="h" for="ch" forName="image_1" refType="h" fact="0.3926"/>
          <dgm:constr type="l" for="ch" forName="image_accent_1" refType="w" fact="0.1567"/>
          <dgm:constr type="t" for="ch" forName="image_accent_1" refType="h" fact="0.7431"/>
          <dgm:constr type="w" for="ch" forName="image_accent_1" refType="w" fact="0.0284"/>
          <dgm:constr type="h" for="ch" forName="image_accent_1" refType="h" fact="0.0459"/>
          <dgm:constr type="l" for="ch" forName="image_2" refType="w" fact="0.5733"/>
          <dgm:constr type="t" for="ch" forName="image_2" refType="h" fact="0.614"/>
          <dgm:constr type="w" for="ch" forName="image_2" refType="w" fact="0.2369"/>
          <dgm:constr type="h" for="ch" forName="image_2" refType="h" fact="0.3831"/>
          <dgm:constr type="l" for="ch" forName="image_accent_2" refType="w" fact="0.5786"/>
          <dgm:constr type="t" for="ch" forName="image_accent_2" refType="h" fact="0.7826"/>
          <dgm:constr type="w" for="ch" forName="image_accent_2" refType="w" fact="0.0284"/>
          <dgm:constr type="h" for="ch" forName="image_accent_2" refType="h" fact="0.0459"/>
          <dgm:constr type="l" for="ch" forName="text_2" refType="w" fact="0.3801"/>
          <dgm:constr type="t" for="ch" forName="text_2" refType="h" fact="0.4091"/>
          <dgm:constr type="w" for="ch" forName="text_2" refType="w" fact="0.2428"/>
          <dgm:constr type="h" for="ch" forName="text_2" refType="h" fact="0.3926"/>
          <dgm:constr type="l" for="ch" forName="text_accent_2" refType="w" fact="0.5368"/>
          <dgm:constr type="t" for="ch" forName="text_accent_2" refType="h" fact="0.7431"/>
          <dgm:constr type="w" for="ch" forName="text_accent_2" refType="w" fact="0.0284"/>
          <dgm:constr type="h" for="ch" forName="text_accent_2" refType="h" fact="0.0459"/>
          <dgm:constr type="l" for="ch" forName="text_3" refType="w" fact="0.1932"/>
          <dgm:constr type="t" for="ch" forName="text_3" refType="h" fact="0.2106"/>
          <dgm:constr type="w" for="ch" forName="text_3" refType="w" fact="0.2369"/>
          <dgm:constr type="h" for="ch" forName="text_3" refType="h" fact="0.3831"/>
          <dgm:constr type="l" for="ch" forName="text_accent_3" refType="w" fact="0.3471"/>
          <dgm:constr type="t" for="ch" forName="text_accent_3" refType="h" fact="0.221"/>
          <dgm:constr type="w" for="ch" forName="text_accent_3" refType="w" fact="0.0284"/>
          <dgm:constr type="h" for="ch" forName="text_accent_3" refType="h" fact="0.0459"/>
          <dgm:constr type="l" for="ch" forName="image_3" refType="w" fact="0.3801"/>
          <dgm:constr type="t" for="ch" forName="image_3" refType="h" fact="0"/>
          <dgm:constr type="w" for="ch" forName="image_3" refType="w" fact="0.2428"/>
          <dgm:constr type="h" for="ch" forName="image_3" refType="h" fact="0.3926"/>
          <dgm:constr type="l" for="ch" forName="image_accent_3" refType="w" fact="0.3901"/>
          <dgm:constr type="t" for="ch" forName="image_accent_3" refType="h" fact="0.1689"/>
          <dgm:constr type="w" for="ch" forName="image_accent_3" refType="w" fact="0.0284"/>
          <dgm:constr type="h" for="ch" forName="image_accent_3" refType="h" fact="0.0459"/>
          <dgm:constr type="l" for="ch" forName="text_4" refType="w" fact="0.573"/>
          <dgm:constr type="t" for="ch" forName="text_4" refType="h" fact="0.209"/>
          <dgm:constr type="w" for="ch" forName="text_4" refType="w" fact="0.2369"/>
          <dgm:constr type="h" for="ch" forName="text_4" refType="h" fact="0.3831"/>
          <dgm:constr type="l" for="ch" forName="text_accent_4" refType="w" fact="0.7768"/>
          <dgm:constr type="t" for="ch" forName="text_accent_4" refType="h" fact="0.3756"/>
          <dgm:constr type="w" for="ch" forName="text_accent_4" refType="w" fact="0.0284"/>
          <dgm:constr type="h" for="ch" forName="text_accent_4" refType="h" fact="0.0459"/>
          <dgm:constr type="l" for="ch" forName="image_4" refType="w" fact="0.7631"/>
          <dgm:constr type="t" for="ch" forName="image_4" refType="h" fact="0.4092"/>
          <dgm:constr type="w" for="ch" forName="image_4" refType="w" fact="0.2369"/>
          <dgm:constr type="h" for="ch" forName="image_4" refType="h" fact="0.3831"/>
          <dgm:constr type="l" for="ch" forName="image_accent_4" refType="w" fact="0.8173"/>
          <dgm:constr type="t" for="ch" forName="image_accent_4" refType="h" fact="0.4168"/>
          <dgm:constr type="w" for="ch" forName="image_accent_4" refType="w" fact="0.0284"/>
          <dgm:constr type="h" for="ch" forName="image_accent_4" refType="h" fact="0.0459"/>
        </dgm:constrLst>
      </dgm:if>
      <dgm:if name="Name6" axis="ch" ptType="node" func="cnt" op="equ" val="5">
        <dgm:alg type="composite">
          <dgm:param type="ar" val="2.2317"/>
        </dgm:alg>
        <dgm:constrLst>
          <dgm:constr type="primFontSz" for="des" ptType="node" op="equ" val="65"/>
          <dgm:constr type="l" for="ch" forName="text_1" refType="w" fact="0.1624"/>
          <dgm:constr type="t" for="ch" forName="text_1" refType="h" fact="0.6169"/>
          <dgm:constr type="w" for="ch" forName="text_1" refType="w" fact="0.1991"/>
          <dgm:constr type="h" for="ch" forName="text_1" refType="h" fact="0.3831"/>
          <dgm:constr type="l" for="ch" forName="text_accent_1" refType="w" fact="0.1669"/>
          <dgm:constr type="t" for="ch" forName="text_accent_1" refType="h" fact="0.7855"/>
          <dgm:constr type="w" for="ch" forName="text_accent_1" refType="w" fact="0.0238"/>
          <dgm:constr type="h" for="ch" forName="text_accent_1" refType="h" fact="0.0459"/>
          <dgm:constr type="l" for="ch" forName="image_1" refType="w" fact="0"/>
          <dgm:constr type="t" for="ch" forName="image_1" refType="h" fact="0.4091"/>
          <dgm:constr type="w" for="ch" forName="image_1" refType="w" fact="0.204"/>
          <dgm:constr type="h" for="ch" forName="image_1" refType="h" fact="0.3926"/>
          <dgm:constr type="l" for="ch" forName="image_accent_1" refType="w" fact="0.1317"/>
          <dgm:constr type="t" for="ch" forName="image_accent_1" refType="h" fact="0.7431"/>
          <dgm:constr type="w" for="ch" forName="image_accent_1" refType="w" fact="0.0238"/>
          <dgm:constr type="h" for="ch" forName="image_accent_1" refType="h" fact="0.0459"/>
          <dgm:constr type="l" for="ch" forName="image_2" refType="w" fact="0.4819"/>
          <dgm:constr type="t" for="ch" forName="image_2" refType="h" fact="0.6169"/>
          <dgm:constr type="w" for="ch" forName="image_2" refType="w" fact="0.1991"/>
          <dgm:constr type="h" for="ch" forName="image_2" refType="h" fact="0.3831"/>
          <dgm:constr type="l" for="ch" forName="image_accent_2" refType="w" fact="0.4863"/>
          <dgm:constr type="t" for="ch" forName="image_accent_2" refType="h" fact="0.7855"/>
          <dgm:constr type="w" for="ch" forName="image_accent_2" refType="w" fact="0.0238"/>
          <dgm:constr type="h" for="ch" forName="image_accent_2" refType="h" fact="0.0459"/>
          <dgm:constr type="l" for="ch" forName="text_2" refType="w" fact="0.3195"/>
          <dgm:constr type="t" for="ch" forName="text_2" refType="h" fact="0.4091"/>
          <dgm:constr type="w" for="ch" forName="text_2" refType="w" fact="0.204"/>
          <dgm:constr type="h" for="ch" forName="text_2" refType="h" fact="0.3926"/>
          <dgm:constr type="l" for="ch" forName="text_accent_2" refType="w" fact="0.4512"/>
          <dgm:constr type="t" for="ch" forName="text_accent_2" refType="h" fact="0.7431"/>
          <dgm:constr type="w" for="ch" forName="text_accent_2" refType="w" fact="0.0238"/>
          <dgm:constr type="h" for="ch" forName="text_accent_2" refType="h" fact="0.0459"/>
          <dgm:constr type="l" for="ch" forName="text_3" refType="w" fact="0.1624"/>
          <dgm:constr type="t" for="ch" forName="text_3" refType="h" fact="0.212"/>
          <dgm:constr type="w" for="ch" forName="text_3" refType="w" fact="0.1991"/>
          <dgm:constr type="h" for="ch" forName="text_3" refType="h" fact="0.3831"/>
          <dgm:constr type="l" for="ch" forName="text_accent_3" refType="w" fact="0.2917"/>
          <dgm:constr type="t" for="ch" forName="text_accent_3" refType="h" fact="0.2224"/>
          <dgm:constr type="w" for="ch" forName="text_accent_3" refType="w" fact="0.0238"/>
          <dgm:constr type="h" for="ch" forName="text_accent_3" refType="h" fact="0.0459"/>
          <dgm:constr type="l" for="ch" forName="image_3" refType="w" fact="0.3195"/>
          <dgm:constr type="t" for="ch" forName="image_3" refType="h" fact="0"/>
          <dgm:constr type="w" for="ch" forName="image_3" refType="w" fact="0.204"/>
          <dgm:constr type="h" for="ch" forName="image_3" refType="h" fact="0.3926"/>
          <dgm:constr type="l" for="ch" forName="image_accent_3" refType="w" fact="0.3279"/>
          <dgm:constr type="t" for="ch" forName="image_accent_3" refType="h" fact="0.1689"/>
          <dgm:constr type="w" for="ch" forName="image_accent_3" refType="w" fact="0.0238"/>
          <dgm:constr type="h" for="ch" forName="image_accent_3" refType="h" fact="0.0459"/>
          <dgm:constr type="l" for="ch" forName="text_4" refType="w" fact="0.4816"/>
          <dgm:constr type="t" for="ch" forName="text_4" refType="h" fact="0.209"/>
          <dgm:constr type="w" for="ch" forName="text_4" refType="w" fact="0.1991"/>
          <dgm:constr type="h" for="ch" forName="text_4" refType="h" fact="0.3831"/>
          <dgm:constr type="l" for="ch" forName="text_accent_4" refType="w" fact="0.6529"/>
          <dgm:constr type="t" for="ch" forName="text_accent_4" refType="h" fact="0.3756"/>
          <dgm:constr type="w" for="ch" forName="text_accent_4" refType="w" fact="0.0238"/>
          <dgm:constr type="h" for="ch" forName="text_accent_4" refType="h" fact="0.0459"/>
          <dgm:constr type="l" for="ch" forName="image_4" refType="w" fact="0.6414"/>
          <dgm:constr type="t" for="ch" forName="image_4" refType="h" fact="0.4121"/>
          <dgm:constr type="w" for="ch" forName="image_4" refType="w" fact="0.1991"/>
          <dgm:constr type="h" for="ch" forName="image_4" refType="h" fact="0.3831"/>
          <dgm:constr type="l" for="ch" forName="image_accent_4" refType="w" fact="0.687"/>
          <dgm:constr type="t" for="ch" forName="image_accent_4" refType="h" fact="0.4197"/>
          <dgm:constr type="w" for="ch" forName="image_accent_4" refType="w" fact="0.0238"/>
          <dgm:constr type="h" for="ch" forName="image_accent_4" refType="h" fact="0.0459"/>
          <dgm:constr type="l" for="ch" forName="text_5" refType="w" fact="0.6411"/>
          <dgm:constr type="t" for="ch" forName="text_5" refType="h" fact="0.0028"/>
          <dgm:constr type="w" for="ch" forName="text_5" refType="w" fact="0.1991"/>
          <dgm:constr type="h" for="ch" forName="text_5" refType="h" fact="0.3831"/>
          <dgm:constr type="l" for="ch" forName="text_accent_5" refType="w" fact="0.8124"/>
          <dgm:constr type="t" for="ch" forName="text_accent_5" refType="h" fact="0.1694"/>
          <dgm:constr type="w" for="ch" forName="text_accent_5" refType="w" fact="0.0238"/>
          <dgm:constr type="h" for="ch" forName="text_accent_5" refType="h" fact="0.0459"/>
          <dgm:constr type="l" for="ch" forName="image_5" refType="w" fact="0.8009"/>
          <dgm:constr type="t" for="ch" forName="image_5" refType="h" fact="0.2059"/>
          <dgm:constr type="w" for="ch" forName="image_5" refType="w" fact="0.1991"/>
          <dgm:constr type="h" for="ch" forName="image_5" refType="h" fact="0.3831"/>
          <dgm:constr type="l" for="ch" forName="image_accent_5" refType="w" fact="0.8465"/>
          <dgm:constr type="t" for="ch" forName="image_accent_5" refType="h" fact="0.2134"/>
          <dgm:constr type="w" for="ch" forName="image_accent_5" refType="w" fact="0.0238"/>
          <dgm:constr type="h" for="ch" forName="image_accent_5" refType="h" fact="0.0459"/>
        </dgm:constrLst>
      </dgm:if>
      <dgm:if name="Name7" axis="ch" ptType="node" func="cnt" op="equ" val="6">
        <dgm:alg type="composite">
          <dgm:param type="ar" val="1.8556"/>
        </dgm:alg>
        <dgm:constrLst>
          <dgm:constr type="primFontSz" for="des" ptType="node" op="equ" val="65"/>
          <dgm:constr type="l" for="ch" forName="text_1" refType="w" fact="0.1623"/>
          <dgm:constr type="t" for="ch" forName="text_1" refType="h" fact="0.5126"/>
          <dgm:constr type="w" for="ch" forName="text_1" refType="w" fact="0.199"/>
          <dgm:constr type="h" for="ch" forName="text_1" refType="h" fact="0.3184"/>
          <dgm:constr type="l" for="ch" forName="text_accent_1" refType="w" fact="0.1668"/>
          <dgm:constr type="t" for="ch" forName="text_accent_1" refType="h" fact="0.6527"/>
          <dgm:constr type="w" for="ch" forName="text_accent_1" refType="w" fact="0.0238"/>
          <dgm:constr type="h" for="ch" forName="text_accent_1" refType="h" fact="0.0382"/>
          <dgm:constr type="l" for="ch" forName="image_1" refType="w" fact="0"/>
          <dgm:constr type="t" for="ch" forName="image_1" refType="h" fact="0.34"/>
          <dgm:constr type="w" for="ch" forName="image_1" refType="w" fact="0.2039"/>
          <dgm:constr type="h" for="ch" forName="image_1" refType="h" fact="0.3263"/>
          <dgm:constr type="l" for="ch" forName="image_accent_1" refType="w" fact="0.1316"/>
          <dgm:constr type="t" for="ch" forName="image_accent_1" refType="h" fact="0.6175"/>
          <dgm:constr type="w" for="ch" forName="image_accent_1" refType="w" fact="0.0238"/>
          <dgm:constr type="h" for="ch" forName="image_accent_1" refType="h" fact="0.0382"/>
          <dgm:constr type="l" for="ch" forName="image_2" refType="w" fact="0.4816"/>
          <dgm:constr type="t" for="ch" forName="image_2" refType="h" fact="0.5126"/>
          <dgm:constr type="w" for="ch" forName="image_2" refType="w" fact="0.199"/>
          <dgm:constr type="h" for="ch" forName="image_2" refType="h" fact="0.3184"/>
          <dgm:constr type="l" for="ch" forName="image_accent_2" refType="w" fact="0.486"/>
          <dgm:constr type="t" for="ch" forName="image_accent_2" refType="h" fact="0.6527"/>
          <dgm:constr type="w" for="ch" forName="image_accent_2" refType="w" fact="0.0238"/>
          <dgm:constr type="h" for="ch" forName="image_accent_2" refType="h" fact="0.0382"/>
          <dgm:constr type="l" for="ch" forName="text_2" refType="w" fact="0.3193"/>
          <dgm:constr type="t" for="ch" forName="text_2" refType="h" fact="0.34"/>
          <dgm:constr type="w" for="ch" forName="text_2" refType="w" fact="0.2039"/>
          <dgm:constr type="h" for="ch" forName="text_2" refType="h" fact="0.3263"/>
          <dgm:constr type="l" for="ch" forName="text_accent_2" refType="w" fact="0.4509"/>
          <dgm:constr type="t" for="ch" forName="text_accent_2" refType="h" fact="0.6175"/>
          <dgm:constr type="w" for="ch" forName="text_accent_2" refType="w" fact="0.0238"/>
          <dgm:constr type="h" for="ch" forName="text_accent_2" refType="h" fact="0.0382"/>
          <dgm:constr type="l" for="ch" forName="text_3" refType="w" fact="0.1623"/>
          <dgm:constr type="t" for="ch" forName="text_3" refType="h" fact="0.1762"/>
          <dgm:constr type="w" for="ch" forName="text_3" refType="w" fact="0.199"/>
          <dgm:constr type="h" for="ch" forName="text_3" refType="h" fact="0.3184"/>
          <dgm:constr type="l" for="ch" forName="text_accent_3" refType="w" fact="0.2915"/>
          <dgm:constr type="t" for="ch" forName="text_accent_3" refType="h" fact="0.1848"/>
          <dgm:constr type="w" for="ch" forName="text_accent_3" refType="w" fact="0.0238"/>
          <dgm:constr type="h" for="ch" forName="text_accent_3" refType="h" fact="0.0382"/>
          <dgm:constr type="l" for="ch" forName="image_3" refType="w" fact="0.3193"/>
          <dgm:constr type="t" for="ch" forName="image_3" refType="h" fact="0"/>
          <dgm:constr type="w" for="ch" forName="image_3" refType="w" fact="0.2039"/>
          <dgm:constr type="h" for="ch" forName="image_3" refType="h" fact="0.3263"/>
          <dgm:constr type="l" for="ch" forName="image_accent_3" refType="w" fact="0.3277"/>
          <dgm:constr type="t" for="ch" forName="image_accent_3" refType="h" fact="0.1403"/>
          <dgm:constr type="w" for="ch" forName="image_accent_3" refType="w" fact="0.0238"/>
          <dgm:constr type="h" for="ch" forName="image_accent_3" refType="h" fact="0.0382"/>
          <dgm:constr type="l" for="ch" forName="text_4" refType="w" fact="0.4813"/>
          <dgm:constr type="t" for="ch" forName="text_4" refType="h" fact="0.1737"/>
          <dgm:constr type="w" for="ch" forName="text_4" refType="w" fact="0.199"/>
          <dgm:constr type="h" for="ch" forName="text_4" refType="h" fact="0.3184"/>
          <dgm:constr type="l" for="ch" forName="text_accent_4" refType="w" fact="0.6525"/>
          <dgm:constr type="t" for="ch" forName="text_accent_4" refType="h" fact="0.3121"/>
          <dgm:constr type="w" for="ch" forName="text_accent_4" refType="w" fact="0.0238"/>
          <dgm:constr type="h" for="ch" forName="text_accent_4" refType="h" fact="0.0382"/>
          <dgm:constr type="l" for="ch" forName="image_4" refType="w" fact="0.641"/>
          <dgm:constr type="t" for="ch" forName="image_4" refType="h" fact="0.3424"/>
          <dgm:constr type="w" for="ch" forName="image_4" refType="w" fact="0.199"/>
          <dgm:constr type="h" for="ch" forName="image_4" refType="h" fact="0.3184"/>
          <dgm:constr type="l" for="ch" forName="image_accent_4" refType="w" fact="0.6865"/>
          <dgm:constr type="t" for="ch" forName="image_accent_4" refType="h" fact="0.3487"/>
          <dgm:constr type="w" for="ch" forName="image_accent_4" refType="w" fact="0.0238"/>
          <dgm:constr type="h" for="ch" forName="image_accent_4" refType="h" fact="0.0382"/>
          <dgm:constr type="l" for="ch" forName="text_5" refType="w" fact="0.6407"/>
          <dgm:constr type="t" for="ch" forName="text_5" refType="h" fact="0.0023"/>
          <dgm:constr type="w" for="ch" forName="text_5" refType="w" fact="0.199"/>
          <dgm:constr type="h" for="ch" forName="text_5" refType="h" fact="0.3184"/>
          <dgm:constr type="l" for="ch" forName="text_accent_5" refType="w" fact="0.8119"/>
          <dgm:constr type="t" for="ch" forName="text_accent_5" refType="h" fact="0.1407"/>
          <dgm:constr type="w" for="ch" forName="text_accent_5" refType="w" fact="0.0238"/>
          <dgm:constr type="h" for="ch" forName="text_accent_5" refType="h" fact="0.0382"/>
          <dgm:constr type="l" for="ch" forName="image_5" refType="w" fact="0.8004"/>
          <dgm:constr type="t" for="ch" forName="image_5" refType="h" fact="0.1711"/>
          <dgm:constr type="w" for="ch" forName="image_5" refType="w" fact="0.199"/>
          <dgm:constr type="h" for="ch" forName="image_5" refType="h" fact="0.3184"/>
          <dgm:constr type="l" for="ch" forName="image_accent_5" refType="w" fact="0.8459"/>
          <dgm:constr type="t" for="ch" forName="image_accent_5" refType="h" fact="0.1774"/>
          <dgm:constr type="w" for="ch" forName="image_accent_5" refType="w" fact="0.0238"/>
          <dgm:constr type="h" for="ch" forName="image_accent_5" refType="h" fact="0.0382"/>
          <dgm:constr type="l" for="ch" forName="text_6" refType="w" fact="0.801"/>
          <dgm:constr type="t" for="ch" forName="text_6" refType="h" fact="0.5114"/>
          <dgm:constr type="w" for="ch" forName="text_6" refType="w" fact="0.199"/>
          <dgm:constr type="h" for="ch" forName="text_6" refType="h" fact="0.3184"/>
          <dgm:constr type="l" for="ch" forName="text_accent_6" refType="w" fact="0.8478"/>
          <dgm:constr type="t" for="ch" forName="text_accent_6" refType="h" fact="0.783"/>
          <dgm:constr type="w" for="ch" forName="text_accent_6" refType="w" fact="0.0238"/>
          <dgm:constr type="h" for="ch" forName="text_accent_6" refType="h" fact="0.0382"/>
          <dgm:constr type="l" for="ch" forName="image_6" refType="w" fact="0.641"/>
          <dgm:constr type="t" for="ch" forName="image_6" refType="h" fact="0.6816"/>
          <dgm:constr type="w" for="ch" forName="image_6" refType="w" fact="0.199"/>
          <dgm:constr type="h" for="ch" forName="image_6" refType="h" fact="0.3184"/>
          <dgm:constr type="l" for="ch" forName="image_accent_6" refType="w" fact="0.8105"/>
          <dgm:constr type="t" for="ch" forName="image_accent_6" refType="h" fact="0.8206"/>
          <dgm:constr type="w" for="ch" forName="image_accent_6" refType="w" fact="0.0238"/>
          <dgm:constr type="h" for="ch" forName="image_accent_6" refType="h" fact="0.0382"/>
        </dgm:constrLst>
      </dgm:if>
      <dgm:if name="Name8" axis="ch" ptType="node" func="cnt" op="equ" val="7">
        <dgm:alg type="composite">
          <dgm:param type="ar" val="1.5825"/>
        </dgm:alg>
        <dgm:constrLst>
          <dgm:constr type="primFontSz" for="des" ptType="node" op="equ" val="65"/>
          <dgm:constr type="l" for="ch" forName="text_1" refType="w" fact="0.1623"/>
          <dgm:constr type="t" for="ch" forName="text_1" refType="h" fact="0.4372"/>
          <dgm:constr type="w" for="ch" forName="text_1" refType="w" fact="0.199"/>
          <dgm:constr type="h" for="ch" forName="text_1" refType="h" fact="0.2715"/>
          <dgm:constr type="l" for="ch" forName="text_accent_1" refType="w" fact="0.1668"/>
          <dgm:constr type="t" for="ch" forName="text_accent_1" refType="h" fact="0.5567"/>
          <dgm:constr type="w" for="ch" forName="text_accent_1" refType="w" fact="0.0238"/>
          <dgm:constr type="h" for="ch" forName="text_accent_1" refType="h" fact="0.0325"/>
          <dgm:constr type="l" for="ch" forName="image_1" refType="w" fact="0"/>
          <dgm:constr type="t" for="ch" forName="image_1" refType="h" fact="0.29"/>
          <dgm:constr type="w" for="ch" forName="image_1" refType="w" fact="0.2039"/>
          <dgm:constr type="h" for="ch" forName="image_1" refType="h" fact="0.2783"/>
          <dgm:constr type="l" for="ch" forName="image_accent_1" refType="w" fact="0.1316"/>
          <dgm:constr type="t" for="ch" forName="image_accent_1" refType="h" fact="0.5267"/>
          <dgm:constr type="w" for="ch" forName="image_accent_1" refType="w" fact="0.0238"/>
          <dgm:constr type="h" for="ch" forName="image_accent_1" refType="h" fact="0.0325"/>
          <dgm:constr type="l" for="ch" forName="image_2" refType="w" fact="0.4816"/>
          <dgm:constr type="t" for="ch" forName="image_2" refType="h" fact="0.4372"/>
          <dgm:constr type="w" for="ch" forName="image_2" refType="w" fact="0.199"/>
          <dgm:constr type="h" for="ch" forName="image_2" refType="h" fact="0.2715"/>
          <dgm:constr type="l" for="ch" forName="image_accent_2" refType="w" fact="0.486"/>
          <dgm:constr type="t" for="ch" forName="image_accent_2" refType="h" fact="0.5567"/>
          <dgm:constr type="w" for="ch" forName="image_accent_2" refType="w" fact="0.0238"/>
          <dgm:constr type="h" for="ch" forName="image_accent_2" refType="h" fact="0.0325"/>
          <dgm:constr type="l" for="ch" forName="text_2" refType="w" fact="0.3193"/>
          <dgm:constr type="t" for="ch" forName="text_2" refType="h" fact="0.29"/>
          <dgm:constr type="w" for="ch" forName="text_2" refType="w" fact="0.2039"/>
          <dgm:constr type="h" for="ch" forName="text_2" refType="h" fact="0.2783"/>
          <dgm:constr type="l" for="ch" forName="text_accent_2" refType="w" fact="0.4509"/>
          <dgm:constr type="t" for="ch" forName="text_accent_2" refType="h" fact="0.5267"/>
          <dgm:constr type="w" for="ch" forName="text_accent_2" refType="w" fact="0.0238"/>
          <dgm:constr type="h" for="ch" forName="text_accent_2" refType="h" fact="0.0325"/>
          <dgm:constr type="l" for="ch" forName="text_3" refType="w" fact="0.1623"/>
          <dgm:constr type="t" for="ch" forName="text_3" refType="h" fact="0.1503"/>
          <dgm:constr type="w" for="ch" forName="text_3" refType="w" fact="0.199"/>
          <dgm:constr type="h" for="ch" forName="text_3" refType="h" fact="0.2715"/>
          <dgm:constr type="l" for="ch" forName="text_accent_3" refType="w" fact="0.2915"/>
          <dgm:constr type="t" for="ch" forName="text_accent_3" refType="h" fact="0.1576"/>
          <dgm:constr type="w" for="ch" forName="text_accent_3" refType="w" fact="0.0238"/>
          <dgm:constr type="h" for="ch" forName="text_accent_3" refType="h" fact="0.0325"/>
          <dgm:constr type="l" for="ch" forName="image_3" refType="w" fact="0.3193"/>
          <dgm:constr type="t" for="ch" forName="image_3" refType="h" fact="0"/>
          <dgm:constr type="w" for="ch" forName="image_3" refType="w" fact="0.2039"/>
          <dgm:constr type="h" for="ch" forName="image_3" refType="h" fact="0.2783"/>
          <dgm:constr type="l" for="ch" forName="image_accent_3" refType="w" fact="0.3277"/>
          <dgm:constr type="t" for="ch" forName="image_accent_3" refType="h" fact="0.1197"/>
          <dgm:constr type="w" for="ch" forName="image_accent_3" refType="w" fact="0.0238"/>
          <dgm:constr type="h" for="ch" forName="image_accent_3" refType="h" fact="0.0325"/>
          <dgm:constr type="l" for="ch" forName="text_4" refType="w" fact="0.4813"/>
          <dgm:constr type="t" for="ch" forName="text_4" refType="h" fact="0.1481"/>
          <dgm:constr type="w" for="ch" forName="text_4" refType="w" fact="0.199"/>
          <dgm:constr type="h" for="ch" forName="text_4" refType="h" fact="0.2715"/>
          <dgm:constr type="l" for="ch" forName="text_accent_4" refType="w" fact="0.6525"/>
          <dgm:constr type="t" for="ch" forName="text_accent_4" refType="h" fact="0.2662"/>
          <dgm:constr type="w" for="ch" forName="text_accent_4" refType="w" fact="0.0238"/>
          <dgm:constr type="h" for="ch" forName="text_accent_4" refType="h" fact="0.0325"/>
          <dgm:constr type="l" for="ch" forName="image_4" refType="w" fact="0.641"/>
          <dgm:constr type="t" for="ch" forName="image_4" refType="h" fact="0.292"/>
          <dgm:constr type="w" for="ch" forName="image_4" refType="w" fact="0.199"/>
          <dgm:constr type="h" for="ch" forName="image_4" refType="h" fact="0.2715"/>
          <dgm:constr type="l" for="ch" forName="image_accent_4" refType="w" fact="0.6865"/>
          <dgm:constr type="t" for="ch" forName="image_accent_4" refType="h" fact="0.2974"/>
          <dgm:constr type="w" for="ch" forName="image_accent_4" refType="w" fact="0.0238"/>
          <dgm:constr type="h" for="ch" forName="image_accent_4" refType="h" fact="0.0325"/>
          <dgm:constr type="l" for="ch" forName="text_5" refType="w" fact="0.6407"/>
          <dgm:constr type="t" for="ch" forName="text_5" refType="h" fact="0.002"/>
          <dgm:constr type="w" for="ch" forName="text_5" refType="w" fact="0.199"/>
          <dgm:constr type="h" for="ch" forName="text_5" refType="h" fact="0.2715"/>
          <dgm:constr type="l" for="ch" forName="text_accent_5" refType="w" fact="0.8119"/>
          <dgm:constr type="t" for="ch" forName="text_accent_5" refType="h" fact="0.12"/>
          <dgm:constr type="w" for="ch" forName="text_accent_5" refType="w" fact="0.0238"/>
          <dgm:constr type="h" for="ch" forName="text_accent_5" refType="h" fact="0.0325"/>
          <dgm:constr type="l" for="ch" forName="image_5" refType="w" fact="0.8004"/>
          <dgm:constr type="t" for="ch" forName="image_5" refType="h" fact="0.1459"/>
          <dgm:constr type="w" for="ch" forName="image_5" refType="w" fact="0.199"/>
          <dgm:constr type="h" for="ch" forName="image_5" refType="h" fact="0.2715"/>
          <dgm:constr type="l" for="ch" forName="image_accent_5" refType="w" fact="0.8459"/>
          <dgm:constr type="t" for="ch" forName="image_accent_5" refType="h" fact="0.1513"/>
          <dgm:constr type="w" for="ch" forName="image_accent_5" refType="w" fact="0.0238"/>
          <dgm:constr type="h" for="ch" forName="image_accent_5" refType="h" fact="0.0325"/>
          <dgm:constr type="l" for="ch" forName="text_6" refType="w" fact="0.801"/>
          <dgm:constr type="t" for="ch" forName="text_6" refType="h" fact="0.4362"/>
          <dgm:constr type="w" for="ch" forName="text_6" refType="w" fact="0.199"/>
          <dgm:constr type="h" for="ch" forName="text_6" refType="h" fact="0.2715"/>
          <dgm:constr type="l" for="ch" forName="text_accent_6" refType="w" fact="0.8478"/>
          <dgm:constr type="t" for="ch" forName="text_accent_6" refType="h" fact="0.6678"/>
          <dgm:constr type="w" for="ch" forName="text_accent_6" refType="w" fact="0.0238"/>
          <dgm:constr type="h" for="ch" forName="text_accent_6" refType="h" fact="0.0325"/>
          <dgm:constr type="l" for="ch" forName="image_6" refType="w" fact="0.641"/>
          <dgm:constr type="t" for="ch" forName="image_6" refType="h" fact="0.5813"/>
          <dgm:constr type="w" for="ch" forName="image_6" refType="w" fact="0.199"/>
          <dgm:constr type="h" for="ch" forName="image_6" refType="h" fact="0.2715"/>
          <dgm:constr type="l" for="ch" forName="image_accent_6" refType="w" fact="0.8105"/>
          <dgm:constr type="t" for="ch" forName="image_accent_6" refType="h" fact="0.6998"/>
          <dgm:constr type="w" for="ch" forName="image_accent_6" refType="w" fact="0.0238"/>
          <dgm:constr type="h" for="ch" forName="image_accent_6" refType="h" fact="0.0325"/>
          <dgm:constr type="l" for="ch" forName="text_7" refType="w" fact="0.3196"/>
          <dgm:constr type="t" for="ch" forName="text_7" refType="h" fact="0.5802"/>
          <dgm:constr type="w" for="ch" forName="text_7" refType="w" fact="0.2039"/>
          <dgm:constr type="h" for="ch" forName="text_7" refType="h" fact="0.2783"/>
          <dgm:constr type="l" for="ch" forName="text_accent_7" refType="w" fact="0.328"/>
          <dgm:constr type="t" for="ch" forName="text_accent_7" refType="h" fact="0.6999"/>
          <dgm:constr type="w" for="ch" forName="text_accent_7" refType="w" fact="0.0238"/>
          <dgm:constr type="h" for="ch" forName="text_accent_7" refType="h" fact="0.0325"/>
          <dgm:constr type="l" for="ch" forName="image_7" refType="w" fact="0.1614"/>
          <dgm:constr type="t" for="ch" forName="image_7" refType="h" fact="0.7285"/>
          <dgm:constr type="w" for="ch" forName="image_7" refType="w" fact="0.199"/>
          <dgm:constr type="h" for="ch" forName="image_7" refType="h" fact="0.2715"/>
          <dgm:constr type="l" for="ch" forName="image_accent_7" refType="w" fact="0.2906"/>
          <dgm:constr type="t" for="ch" forName="image_accent_7" refType="h" fact="0.7358"/>
          <dgm:constr type="w" for="ch" forName="image_accent_7" refType="w" fact="0.0238"/>
          <dgm:constr type="h" for="ch" forName="image_accent_7" refType="h" fact="0.0325"/>
        </dgm:constrLst>
      </dgm:if>
      <dgm:if name="Name9" axis="ch" ptType="node" func="cnt" op="equ" val="8">
        <dgm:alg type="composite">
          <dgm:param type="ar" val="1.8337"/>
        </dgm:alg>
        <dgm:constrLst>
          <dgm:constr type="primFontSz" for="des" ptType="node" op="equ" val="65"/>
          <dgm:constr type="l" for="ch" forName="text_1" refType="w" fact="0.14"/>
          <dgm:constr type="t" for="ch" forName="text_1" refType="h" fact="0.4369"/>
          <dgm:constr type="w" for="ch" forName="text_1" refType="w" fact="0.1717"/>
          <dgm:constr type="h" for="ch" forName="text_1" refType="h" fact="0.2714"/>
          <dgm:constr type="l" for="ch" forName="text_accent_1" refType="w" fact="0.1439"/>
          <dgm:constr type="t" for="ch" forName="text_accent_1" refType="h" fact="0.5564"/>
          <dgm:constr type="w" for="ch" forName="text_accent_1" refType="w" fact="0.0206"/>
          <dgm:constr type="h" for="ch" forName="text_accent_1" refType="h" fact="0.0325"/>
          <dgm:constr type="l" for="ch" forName="image_1" refType="w" fact="0"/>
          <dgm:constr type="t" for="ch" forName="image_1" refType="h" fact="0.2898"/>
          <dgm:constr type="w" for="ch" forName="image_1" refType="w" fact="0.1759"/>
          <dgm:constr type="h" for="ch" forName="image_1" refType="h" fact="0.2781"/>
          <dgm:constr type="l" for="ch" forName="image_accent_1" refType="w" fact="0.1135"/>
          <dgm:constr type="t" for="ch" forName="image_accent_1" refType="h" fact="0.5264"/>
          <dgm:constr type="w" for="ch" forName="image_accent_1" refType="w" fact="0.0206"/>
          <dgm:constr type="h" for="ch" forName="image_accent_1" refType="h" fact="0.0325"/>
          <dgm:constr type="l" for="ch" forName="image_2" refType="w" fact="0.4154"/>
          <dgm:constr type="t" for="ch" forName="image_2" refType="h" fact="0.4369"/>
          <dgm:constr type="w" for="ch" forName="image_2" refType="w" fact="0.1717"/>
          <dgm:constr type="h" for="ch" forName="image_2" refType="h" fact="0.2714"/>
          <dgm:constr type="l" for="ch" forName="image_accent_2" refType="w" fact="0.4193"/>
          <dgm:constr type="t" for="ch" forName="image_accent_2" refType="h" fact="0.5564"/>
          <dgm:constr type="w" for="ch" forName="image_accent_2" refType="w" fact="0.0206"/>
          <dgm:constr type="h" for="ch" forName="image_accent_2" refType="h" fact="0.0325"/>
          <dgm:constr type="l" for="ch" forName="text_2" refType="w" fact="0.276"/>
          <dgm:constr type="t" for="ch" forName="text_2" refType="h" fact="0.2909"/>
          <dgm:constr type="w" for="ch" forName="text_2" refType="w" fact="0.1759"/>
          <dgm:constr type="h" for="ch" forName="text_2" refType="h" fact="0.2781"/>
          <dgm:constr type="l" for="ch" forName="text_accent_2" refType="w" fact="0.3896"/>
          <dgm:constr type="t" for="ch" forName="text_accent_2" refType="h" fact="0.5275"/>
          <dgm:constr type="w" for="ch" forName="text_accent_2" refType="w" fact="0.0206"/>
          <dgm:constr type="h" for="ch" forName="text_accent_2" refType="h" fact="0.0325"/>
          <dgm:constr type="l" for="ch" forName="text_3" refType="w" fact="0.14"/>
          <dgm:constr type="t" for="ch" forName="text_3" refType="h" fact="0.1502"/>
          <dgm:constr type="w" for="ch" forName="text_3" refType="w" fact="0.1717"/>
          <dgm:constr type="h" for="ch" forName="text_3" refType="h" fact="0.2714"/>
          <dgm:constr type="l" for="ch" forName="text_accent_3" refType="w" fact="0.2515"/>
          <dgm:constr type="t" for="ch" forName="text_accent_3" refType="h" fact="0.1575"/>
          <dgm:constr type="w" for="ch" forName="text_accent_3" refType="w" fact="0.0206"/>
          <dgm:constr type="h" for="ch" forName="text_accent_3" refType="h" fact="0.0325"/>
          <dgm:constr type="l" for="ch" forName="image_3" refType="w" fact="0.276"/>
          <dgm:constr type="t" for="ch" forName="image_3" refType="h" fact="0"/>
          <dgm:constr type="w" for="ch" forName="image_3" refType="w" fact="0.1759"/>
          <dgm:constr type="h" for="ch" forName="image_3" refType="h" fact="0.2781"/>
          <dgm:constr type="l" for="ch" forName="image_accent_3" refType="w" fact="0.2833"/>
          <dgm:constr type="t" for="ch" forName="image_accent_3" refType="h" fact="0.1196"/>
          <dgm:constr type="w" for="ch" forName="image_accent_3" refType="w" fact="0.0206"/>
          <dgm:constr type="h" for="ch" forName="image_accent_3" refType="h" fact="0.0325"/>
          <dgm:constr type="l" for="ch" forName="text_4" refType="w" fact="0.4152"/>
          <dgm:constr type="t" for="ch" forName="text_4" refType="h" fact="0.1481"/>
          <dgm:constr type="w" for="ch" forName="text_4" refType="w" fact="0.1717"/>
          <dgm:constr type="h" for="ch" forName="text_4" refType="h" fact="0.2714"/>
          <dgm:constr type="l" for="ch" forName="text_accent_4" refType="w" fact="0.5628"/>
          <dgm:constr type="t" for="ch" forName="text_accent_4" refType="h" fact="0.266"/>
          <dgm:constr type="w" for="ch" forName="text_accent_4" refType="w" fact="0.0206"/>
          <dgm:constr type="h" for="ch" forName="text_accent_4" refType="h" fact="0.0325"/>
          <dgm:constr type="l" for="ch" forName="image_4" refType="w" fact="0.5529"/>
          <dgm:constr type="t" for="ch" forName="image_4" refType="h" fact="0.2919"/>
          <dgm:constr type="w" for="ch" forName="image_4" refType="w" fact="0.1717"/>
          <dgm:constr type="h" for="ch" forName="image_4" refType="h" fact="0.2714"/>
          <dgm:constr type="l" for="ch" forName="image_accent_4" refType="w" fact="0.5922"/>
          <dgm:constr type="t" for="ch" forName="image_accent_4" refType="h" fact="0.2972"/>
          <dgm:constr type="w" for="ch" forName="image_accent_4" refType="w" fact="0.0206"/>
          <dgm:constr type="h" for="ch" forName="image_accent_4" refType="h" fact="0.0325"/>
          <dgm:constr type="l" for="ch" forName="text_5" refType="w" fact="0.5527"/>
          <dgm:constr type="t" for="ch" forName="text_5" refType="h" fact="0.002"/>
          <dgm:constr type="w" for="ch" forName="text_5" refType="w" fact="0.1717"/>
          <dgm:constr type="h" for="ch" forName="text_5" refType="h" fact="0.2714"/>
          <dgm:constr type="l" for="ch" forName="text_accent_5" refType="w" fact="0.7003"/>
          <dgm:constr type="t" for="ch" forName="text_accent_5" refType="h" fact="0.12"/>
          <dgm:constr type="w" for="ch" forName="text_accent_5" refType="w" fact="0.0206"/>
          <dgm:constr type="h" for="ch" forName="text_accent_5" refType="h" fact="0.0325"/>
          <dgm:constr type="l" for="ch" forName="image_5" refType="w" fact="0.6904"/>
          <dgm:constr type="t" for="ch" forName="image_5" refType="h" fact="0.1458"/>
          <dgm:constr type="w" for="ch" forName="image_5" refType="w" fact="0.1717"/>
          <dgm:constr type="h" for="ch" forName="image_5" refType="h" fact="0.2714"/>
          <dgm:constr type="l" for="ch" forName="image_accent_5" refType="w" fact="0.7297"/>
          <dgm:constr type="t" for="ch" forName="image_accent_5" refType="h" fact="0.1512"/>
          <dgm:constr type="w" for="ch" forName="image_accent_5" refType="w" fact="0.0206"/>
          <dgm:constr type="h" for="ch" forName="image_accent_5" refType="h" fact="0.0325"/>
          <dgm:constr type="l" for="ch" forName="text_6" refType="w" fact="0.6909"/>
          <dgm:constr type="t" for="ch" forName="text_6" refType="h" fact="0.4359"/>
          <dgm:constr type="w" for="ch" forName="text_6" refType="w" fact="0.1717"/>
          <dgm:constr type="h" for="ch" forName="text_6" refType="h" fact="0.2714"/>
          <dgm:constr type="l" for="ch" forName="text_accent_6" refType="w" fact="0.7313"/>
          <dgm:constr type="t" for="ch" forName="text_accent_6" refType="h" fact="0.6674"/>
          <dgm:constr type="w" for="ch" forName="text_accent_6" refType="w" fact="0.0206"/>
          <dgm:constr type="h" for="ch" forName="text_accent_6" refType="h" fact="0.0325"/>
          <dgm:constr type="l" for="ch" forName="image_6" refType="w" fact="0.5529"/>
          <dgm:constr type="t" for="ch" forName="image_6" refType="h" fact="0.581"/>
          <dgm:constr type="w" for="ch" forName="image_6" refType="w" fact="0.1717"/>
          <dgm:constr type="h" for="ch" forName="image_6" refType="h" fact="0.2714"/>
          <dgm:constr type="l" for="ch" forName="image_accent_6" refType="w" fact="0.6991"/>
          <dgm:constr type="t" for="ch" forName="image_accent_6" refType="h" fact="0.6994"/>
          <dgm:constr type="w" for="ch" forName="image_accent_6" refType="w" fact="0.0206"/>
          <dgm:constr type="h" for="ch" forName="image_accent_6" refType="h" fact="0.0325"/>
          <dgm:constr type="l" for="ch" forName="image_7" refType="w" fact="0.1392"/>
          <dgm:constr type="t" for="ch" forName="image_7" refType="h" fact="0.7281"/>
          <dgm:constr type="w" for="ch" forName="image_7" refType="w" fact="0.1717"/>
          <dgm:constr type="h" for="ch" forName="image_7" refType="h" fact="0.2714"/>
          <dgm:constr type="l" for="ch" forName="image_accent_7" refType="w" fact="0.2507"/>
          <dgm:constr type="t" for="ch" forName="image_accent_7" refType="h" fact="0.7354"/>
          <dgm:constr type="w" for="ch" forName="image_accent_7" refType="w" fact="0.0206"/>
          <dgm:constr type="h" for="ch" forName="image_accent_7" refType="h" fact="0.0325"/>
          <dgm:constr type="l" for="ch" forName="text_7" refType="w" fact="0.2757"/>
          <dgm:constr type="t" for="ch" forName="text_7" refType="h" fact="0.5811"/>
          <dgm:constr type="w" for="ch" forName="text_7" refType="w" fact="0.1759"/>
          <dgm:constr type="h" for="ch" forName="text_7" refType="h" fact="0.2781"/>
          <dgm:constr type="l" for="ch" forName="text_accent_7" refType="w" fact="0.2829"/>
          <dgm:constr type="t" for="ch" forName="text_accent_7" refType="h" fact="0.7007"/>
          <dgm:constr type="w" for="ch" forName="text_accent_7" refType="w" fact="0.0206"/>
          <dgm:constr type="h" for="ch" forName="text_accent_7" refType="h" fact="0.0325"/>
          <dgm:constr type="l" for="ch" forName="image_8" refType="w" fact="0.6902"/>
          <dgm:constr type="t" for="ch" forName="image_8" refType="h" fact="0.7286"/>
          <dgm:constr type="w" for="ch" forName="image_8" refType="w" fact="0.1717"/>
          <dgm:constr type="h" for="ch" forName="image_8" refType="h" fact="0.2714"/>
          <dgm:constr type="l" for="ch" forName="image_accent_8" refType="w" fact="0.8378"/>
          <dgm:constr type="t" for="ch" forName="image_accent_8" refType="h" fact="0.8466"/>
          <dgm:constr type="w" for="ch" forName="image_accent_8" refType="w" fact="0.0206"/>
          <dgm:constr type="h" for="ch" forName="image_accent_8" refType="h" fact="0.0325"/>
          <dgm:constr type="l" for="ch" forName="text_8" refType="w" fact="0.8283"/>
          <dgm:constr type="t" for="ch" forName="text_8" refType="h" fact="0.5822"/>
          <dgm:constr type="w" for="ch" forName="text_8" refType="w" fact="0.1717"/>
          <dgm:constr type="h" for="ch" forName="text_8" refType="h" fact="0.2714"/>
          <dgm:constr type="l" for="ch" forName="text_accent_8" refType="w" fact="0.8689"/>
          <dgm:constr type="t" for="ch" forName="text_accent_8" refType="h" fact="0.8155"/>
          <dgm:constr type="w" for="ch" forName="text_accent_8" refType="w" fact="0.0206"/>
          <dgm:constr type="h" for="ch" forName="text_accent_8" refType="h" fact="0.0325"/>
        </dgm:constrLst>
      </dgm:if>
      <dgm:if name="Name10" axis="ch" ptType="node" func="cnt" op="equ" val="9">
        <dgm:alg type="composite">
          <dgm:param type="ar" val="1.8307"/>
        </dgm:alg>
        <dgm:constrLst>
          <dgm:constr type="primFontSz" for="des" ptType="node" op="equ" val="65"/>
          <dgm:constr type="l" for="ch" forName="text_1" refType="w" fact="0.1397"/>
          <dgm:constr type="t" for="ch" forName="text_1" refType="h" fact="0.4391"/>
          <dgm:constr type="w" for="ch" forName="text_1" refType="w" fact="0.1713"/>
          <dgm:constr type="h" for="ch" forName="text_1" refType="h" fact="0.2703"/>
          <dgm:constr type="l" for="ch" forName="text_accent_1" refType="w" fact="0.1435"/>
          <dgm:constr type="t" for="ch" forName="text_accent_1" refType="h" fact="0.5581"/>
          <dgm:constr type="w" for="ch" forName="text_accent_1" refType="w" fact="0.0205"/>
          <dgm:constr type="h" for="ch" forName="text_accent_1" refType="h" fact="0.0324"/>
          <dgm:constr type="l" for="ch" forName="image_1" refType="w" fact="0"/>
          <dgm:constr type="t" for="ch" forName="image_1" refType="h" fact="0.2926"/>
          <dgm:constr type="w" for="ch" forName="image_1" refType="w" fact="0.1755"/>
          <dgm:constr type="h" for="ch" forName="image_1" refType="h" fact="0.277"/>
          <dgm:constr type="l" for="ch" forName="image_accent_1" refType="w" fact="0.1133"/>
          <dgm:constr type="t" for="ch" forName="image_accent_1" refType="h" fact="0.5282"/>
          <dgm:constr type="w" for="ch" forName="image_accent_1" refType="w" fact="0.0205"/>
          <dgm:constr type="h" for="ch" forName="image_accent_1" refType="h" fact="0.0324"/>
          <dgm:constr type="l" for="ch" forName="image_2" refType="w" fact="0.4145"/>
          <dgm:constr type="t" for="ch" forName="image_2" refType="h" fact="0.4391"/>
          <dgm:constr type="w" for="ch" forName="image_2" refType="w" fact="0.1713"/>
          <dgm:constr type="h" for="ch" forName="image_2" refType="h" fact="0.2703"/>
          <dgm:constr type="l" for="ch" forName="image_accent_2" refType="w" fact="0.4183"/>
          <dgm:constr type="t" for="ch" forName="image_accent_2" refType="h" fact="0.5581"/>
          <dgm:constr type="w" for="ch" forName="image_accent_2" refType="w" fact="0.0205"/>
          <dgm:constr type="h" for="ch" forName="image_accent_2" refType="h" fact="0.0324"/>
          <dgm:constr type="l" for="ch" forName="text_2" refType="w" fact="0.2748"/>
          <dgm:constr type="t" for="ch" forName="text_2" refType="h" fact="0.2926"/>
          <dgm:constr type="w" for="ch" forName="text_2" refType="w" fact="0.1755"/>
          <dgm:constr type="h" for="ch" forName="text_2" refType="h" fact="0.277"/>
          <dgm:constr type="l" for="ch" forName="text_accent_2" refType="w" fact="0.388"/>
          <dgm:constr type="t" for="ch" forName="text_accent_2" refType="h" fact="0.5282"/>
          <dgm:constr type="w" for="ch" forName="text_accent_2" refType="w" fact="0.0205"/>
          <dgm:constr type="h" for="ch" forName="text_accent_2" refType="h" fact="0.0324"/>
          <dgm:constr type="l" for="ch" forName="text_3" refType="w" fact="0.1397"/>
          <dgm:constr type="t" for="ch" forName="text_3" refType="h" fact="0.1535"/>
          <dgm:constr type="w" for="ch" forName="text_3" refType="w" fact="0.1713"/>
          <dgm:constr type="h" for="ch" forName="text_3" refType="h" fact="0.2703"/>
          <dgm:constr type="l" for="ch" forName="text_accent_3" refType="w" fact="0.2509"/>
          <dgm:constr type="t" for="ch" forName="text_accent_3" refType="h" fact="0.1608"/>
          <dgm:constr type="w" for="ch" forName="text_accent_3" refType="w" fact="0.0205"/>
          <dgm:constr type="h" for="ch" forName="text_accent_3" refType="h" fact="0.0324"/>
          <dgm:constr type="l" for="ch" forName="image_3" refType="w" fact="0.2748"/>
          <dgm:constr type="t" for="ch" forName="image_3" refType="h" fact="0.0039"/>
          <dgm:constr type="w" for="ch" forName="image_3" refType="w" fact="0.1755"/>
          <dgm:constr type="h" for="ch" forName="image_3" refType="h" fact="0.277"/>
          <dgm:constr type="l" for="ch" forName="image_accent_3" refType="w" fact="0.282"/>
          <dgm:constr type="t" for="ch" forName="image_accent_3" refType="h" fact="0.1231"/>
          <dgm:constr type="w" for="ch" forName="image_accent_3" refType="w" fact="0.0205"/>
          <dgm:constr type="h" for="ch" forName="image_accent_3" refType="h" fact="0.0324"/>
          <dgm:constr type="l" for="ch" forName="text_4" refType="w" fact="0.4142"/>
          <dgm:constr type="t" for="ch" forName="text_4" refType="h" fact="0.1514"/>
          <dgm:constr type="w" for="ch" forName="text_4" refType="w" fact="0.1713"/>
          <dgm:constr type="h" for="ch" forName="text_4" refType="h" fact="0.2703"/>
          <dgm:constr type="l" for="ch" forName="text_accent_4" refType="w" fact="0.5615"/>
          <dgm:constr type="t" for="ch" forName="text_accent_4" refType="h" fact="0.2689"/>
          <dgm:constr type="w" for="ch" forName="text_accent_4" refType="w" fact="0.0205"/>
          <dgm:constr type="h" for="ch" forName="text_accent_4" refType="h" fact="0.0324"/>
          <dgm:constr type="l" for="ch" forName="image_4" refType="w" fact="0.5516"/>
          <dgm:constr type="t" for="ch" forName="image_4" refType="h" fact="0.2946"/>
          <dgm:constr type="w" for="ch" forName="image_4" refType="w" fact="0.1713"/>
          <dgm:constr type="h" for="ch" forName="image_4" refType="h" fact="0.2703"/>
          <dgm:constr type="l" for="ch" forName="image_accent_4" refType="w" fact="0.5908"/>
          <dgm:constr type="t" for="ch" forName="image_accent_4" refType="h" fact="0.3"/>
          <dgm:constr type="w" for="ch" forName="image_accent_4" refType="w" fact="0.0205"/>
          <dgm:constr type="h" for="ch" forName="image_accent_4" refType="h" fact="0.0324"/>
          <dgm:constr type="l" for="ch" forName="text_5" refType="w" fact="0.5514"/>
          <dgm:constr type="t" for="ch" forName="text_5" refType="h" fact="0.0067"/>
          <dgm:constr type="w" for="ch" forName="text_5" refType="w" fact="0.1713"/>
          <dgm:constr type="h" for="ch" forName="text_5" refType="h" fact="0.2703"/>
          <dgm:constr type="l" for="ch" forName="text_accent_5" refType="w" fact="0.6987"/>
          <dgm:constr type="t" for="ch" forName="text_accent_5" refType="h" fact="0.1234"/>
          <dgm:constr type="w" for="ch" forName="text_accent_5" refType="w" fact="0.0205"/>
          <dgm:constr type="h" for="ch" forName="text_accent_5" refType="h" fact="0.0324"/>
          <dgm:constr type="l" for="ch" forName="image_5" refType="w" fact="0.6888"/>
          <dgm:constr type="t" for="ch" forName="image_5" refType="h" fact="0.1492"/>
          <dgm:constr type="w" for="ch" forName="image_5" refType="w" fact="0.1713"/>
          <dgm:constr type="h" for="ch" forName="image_5" refType="h" fact="0.2703"/>
          <dgm:constr type="l" for="ch" forName="image_accent_5" refType="w" fact="0.728"/>
          <dgm:constr type="t" for="ch" forName="image_accent_5" refType="h" fact="0.1545"/>
          <dgm:constr type="w" for="ch" forName="image_accent_5" refType="w" fact="0.0205"/>
          <dgm:constr type="h" for="ch" forName="image_accent_5" refType="h" fact="0.0324"/>
          <dgm:constr type="l" for="ch" forName="text_6" refType="w" fact="0.6893"/>
          <dgm:constr type="t" for="ch" forName="text_6" refType="h" fact="0.4381"/>
          <dgm:constr type="w" for="ch" forName="text_6" refType="w" fact="0.1713"/>
          <dgm:constr type="h" for="ch" forName="text_6" refType="h" fact="0.2703"/>
          <dgm:constr type="l" for="ch" forName="text_accent_6" refType="w" fact="0.7296"/>
          <dgm:constr type="t" for="ch" forName="text_accent_6" refType="h" fact="0.6687"/>
          <dgm:constr type="w" for="ch" forName="text_accent_6" refType="w" fact="0.0205"/>
          <dgm:constr type="h" for="ch" forName="text_accent_6" refType="h" fact="0.0324"/>
          <dgm:constr type="l" for="ch" forName="image_6" refType="w" fact="0.5516"/>
          <dgm:constr type="t" for="ch" forName="image_6" refType="h" fact="0.5826"/>
          <dgm:constr type="w" for="ch" forName="image_6" refType="w" fact="0.1713"/>
          <dgm:constr type="h" for="ch" forName="image_6" refType="h" fact="0.2703"/>
          <dgm:constr type="l" for="ch" forName="image_accent_6" refType="w" fact="0.6975"/>
          <dgm:constr type="t" for="ch" forName="image_accent_6" refType="h" fact="0.7006"/>
          <dgm:constr type="w" for="ch" forName="image_accent_6" refType="w" fact="0.0205"/>
          <dgm:constr type="h" for="ch" forName="image_accent_6" refType="h" fact="0.0324"/>
          <dgm:constr type="l" for="ch" forName="image_7" refType="w" fact="0.1389"/>
          <dgm:constr type="t" for="ch" forName="image_7" refType="h" fact="0.7292"/>
          <dgm:constr type="w" for="ch" forName="image_7" refType="w" fact="0.1713"/>
          <dgm:constr type="h" for="ch" forName="image_7" refType="h" fact="0.2703"/>
          <dgm:constr type="l" for="ch" forName="image_accent_7" refType="w" fact="0.2501"/>
          <dgm:constr type="t" for="ch" forName="image_accent_7" refType="h" fact="0.7365"/>
          <dgm:constr type="w" for="ch" forName="image_accent_7" refType="w" fact="0.0205"/>
          <dgm:constr type="h" for="ch" forName="image_accent_7" refType="h" fact="0.0324"/>
          <dgm:constr type="l" for="ch" forName="text_7" refType="w" fact="0.2751"/>
          <dgm:constr type="t" for="ch" forName="text_7" refType="h" fact="0.5816"/>
          <dgm:constr type="w" for="ch" forName="text_7" refType="w" fact="0.1755"/>
          <dgm:constr type="h" for="ch" forName="text_7" refType="h" fact="0.277"/>
          <dgm:constr type="l" for="ch" forName="text_accent_7" refType="w" fact="0.2823"/>
          <dgm:constr type="t" for="ch" forName="text_accent_7" refType="h" fact="0.7007"/>
          <dgm:constr type="w" for="ch" forName="text_accent_7" refType="w" fact="0.0205"/>
          <dgm:constr type="h" for="ch" forName="text_accent_7" refType="h" fact="0.0324"/>
          <dgm:constr type="l" for="ch" forName="image_8" refType="w" fact="0.6886"/>
          <dgm:constr type="t" for="ch" forName="image_8" refType="h" fact="0.7297"/>
          <dgm:constr type="w" for="ch" forName="image_8" refType="w" fact="0.1713"/>
          <dgm:constr type="h" for="ch" forName="image_8" refType="h" fact="0.2703"/>
          <dgm:constr type="l" for="ch" forName="image_accent_8" refType="w" fact="0.8358"/>
          <dgm:constr type="t" for="ch" forName="image_accent_8" refType="h" fact="0.8472"/>
          <dgm:constr type="w" for="ch" forName="image_accent_8" refType="w" fact="0.0205"/>
          <dgm:constr type="h" for="ch" forName="image_accent_8" refType="h" fact="0.0324"/>
          <dgm:constr type="l" for="ch" forName="text_8" refType="w" fact="0.8264"/>
          <dgm:constr type="t" for="ch" forName="text_8" refType="h" fact="0.5839"/>
          <dgm:constr type="w" for="ch" forName="text_8" refType="w" fact="0.1713"/>
          <dgm:constr type="h" for="ch" forName="text_8" refType="h" fact="0.2703"/>
          <dgm:constr type="l" for="ch" forName="text_accent_8" refType="w" fact="0.8669"/>
          <dgm:constr type="t" for="ch" forName="text_accent_8" refType="h" fact="0.8162"/>
          <dgm:constr type="w" for="ch" forName="text_accent_8" refType="w" fact="0.0205"/>
          <dgm:constr type="h" for="ch" forName="text_accent_8" refType="h" fact="0.0324"/>
          <dgm:constr type="l" for="ch" forName="image_9" refType="w" fact="0.8265"/>
          <dgm:constr type="t" for="ch" forName="image_9" refType="h" fact="0.2933"/>
          <dgm:constr type="w" for="ch" forName="image_9" refType="w" fact="0.1713"/>
          <dgm:constr type="h" for="ch" forName="image_9" refType="h" fact="0.2703"/>
          <dgm:constr type="l" for="ch" forName="image_accent_9" refType="w" fact="0.9377"/>
          <dgm:constr type="t" for="ch" forName="image_accent_9" refType="h" fact="0.3006"/>
          <dgm:constr type="w" for="ch" forName="image_accent_9" refType="w" fact="0.0205"/>
          <dgm:constr type="h" for="ch" forName="image_accent_9" refType="h" fact="0.0324"/>
          <dgm:constr type="l" for="ch" forName="text_9" refType="w" fact="0.8245"/>
          <dgm:constr type="t" for="ch" forName="text_9" refType="h" fact="0"/>
          <dgm:constr type="w" for="ch" forName="text_9" refType="w" fact="0.1755"/>
          <dgm:constr type="h" for="ch" forName="text_9" refType="h" fact="0.277"/>
          <dgm:constr type="l" for="ch" forName="text_accent_9" refType="w" fact="0.9378"/>
          <dgm:constr type="t" for="ch" forName="text_accent_9" refType="h" fact="0.2356"/>
          <dgm:constr type="w" for="ch" forName="text_accent_9" refType="w" fact="0.0205"/>
          <dgm:constr type="h" for="ch" forName="text_accent_9" refType="h" fact="0.0324"/>
        </dgm:constrLst>
      </dgm:if>
      <dgm:if name="Name11" axis="ch" ptType="node" func="cnt" op="equ" val="10">
        <dgm:alg type="composite">
          <dgm:param type="ar" val="1.5996"/>
        </dgm:alg>
        <dgm:constrLst>
          <dgm:constr type="primFontSz" for="des" ptType="node" op="equ" val="65"/>
          <dgm:constr type="l" for="ch" forName="text_1" refType="w" fact="0.1397"/>
          <dgm:constr type="t" for="ch" forName="text_1" refType="h" fact="0.3837"/>
          <dgm:constr type="w" for="ch" forName="text_1" refType="w" fact="0.1713"/>
          <dgm:constr type="h" for="ch" forName="text_1" refType="h" fact="0.2362"/>
          <dgm:constr type="l" for="ch" forName="text_accent_1" refType="w" fact="0.1435"/>
          <dgm:constr type="t" for="ch" forName="text_accent_1" refType="h" fact="0.4876"/>
          <dgm:constr type="w" for="ch" forName="text_accent_1" refType="w" fact="0.0205"/>
          <dgm:constr type="h" for="ch" forName="text_accent_1" refType="h" fact="0.0283"/>
          <dgm:constr type="l" for="ch" forName="image_1" refType="w" fact="0"/>
          <dgm:constr type="t" for="ch" forName="image_1" refType="h" fact="0.2556"/>
          <dgm:constr type="w" for="ch" forName="image_1" refType="w" fact="0.1755"/>
          <dgm:constr type="h" for="ch" forName="image_1" refType="h" fact="0.242"/>
          <dgm:constr type="l" for="ch" forName="image_accent_1" refType="w" fact="0.1133"/>
          <dgm:constr type="t" for="ch" forName="image_accent_1" refType="h" fact="0.4615"/>
          <dgm:constr type="w" for="ch" forName="image_accent_1" refType="w" fact="0.0205"/>
          <dgm:constr type="h" for="ch" forName="image_accent_1" refType="h" fact="0.0283"/>
          <dgm:constr type="l" for="ch" forName="image_2" refType="w" fact="0.4145"/>
          <dgm:constr type="t" for="ch" forName="image_2" refType="h" fact="0.3837"/>
          <dgm:constr type="w" for="ch" forName="image_2" refType="w" fact="0.1713"/>
          <dgm:constr type="h" for="ch" forName="image_2" refType="h" fact="0.2362"/>
          <dgm:constr type="l" for="ch" forName="image_accent_2" refType="w" fact="0.4183"/>
          <dgm:constr type="t" for="ch" forName="image_accent_2" refType="h" fact="0.4876"/>
          <dgm:constr type="w" for="ch" forName="image_accent_2" refType="w" fact="0.0205"/>
          <dgm:constr type="h" for="ch" forName="image_accent_2" refType="h" fact="0.0283"/>
          <dgm:constr type="l" for="ch" forName="text_2" refType="w" fact="0.2748"/>
          <dgm:constr type="t" for="ch" forName="text_2" refType="h" fact="0.2556"/>
          <dgm:constr type="w" for="ch" forName="text_2" refType="w" fact="0.1755"/>
          <dgm:constr type="h" for="ch" forName="text_2" refType="h" fact="0.242"/>
          <dgm:constr type="l" for="ch" forName="text_accent_2" refType="w" fact="0.388"/>
          <dgm:constr type="t" for="ch" forName="text_accent_2" refType="h" fact="0.4615"/>
          <dgm:constr type="w" for="ch" forName="text_accent_2" refType="w" fact="0.0205"/>
          <dgm:constr type="h" for="ch" forName="text_accent_2" refType="h" fact="0.0283"/>
          <dgm:constr type="l" for="ch" forName="text_3" refType="w" fact="0.1397"/>
          <dgm:constr type="t" for="ch" forName="text_3" refType="h" fact="0.1341"/>
          <dgm:constr type="w" for="ch" forName="text_3" refType="w" fact="0.1713"/>
          <dgm:constr type="h" for="ch" forName="text_3" refType="h" fact="0.2362"/>
          <dgm:constr type="l" for="ch" forName="text_accent_3" refType="w" fact="0.2509"/>
          <dgm:constr type="t" for="ch" forName="text_accent_3" refType="h" fact="0.1405"/>
          <dgm:constr type="w" for="ch" forName="text_accent_3" refType="w" fact="0.0205"/>
          <dgm:constr type="h" for="ch" forName="text_accent_3" refType="h" fact="0.0283"/>
          <dgm:constr type="l" for="ch" forName="image_3" refType="w" fact="0.2748"/>
          <dgm:constr type="t" for="ch" forName="image_3" refType="h" fact="0.0034"/>
          <dgm:constr type="w" for="ch" forName="image_3" refType="w" fact="0.1755"/>
          <dgm:constr type="h" for="ch" forName="image_3" refType="h" fact="0.242"/>
          <dgm:constr type="l" for="ch" forName="image_accent_3" refType="w" fact="0.282"/>
          <dgm:constr type="t" for="ch" forName="image_accent_3" refType="h" fact="0.1075"/>
          <dgm:constr type="w" for="ch" forName="image_accent_3" refType="w" fact="0.0205"/>
          <dgm:constr type="h" for="ch" forName="image_accent_3" refType="h" fact="0.0283"/>
          <dgm:constr type="l" for="ch" forName="text_4" refType="w" fact="0.4142"/>
          <dgm:constr type="t" for="ch" forName="text_4" refType="h" fact="0.1323"/>
          <dgm:constr type="w" for="ch" forName="text_4" refType="w" fact="0.1713"/>
          <dgm:constr type="h" for="ch" forName="text_4" refType="h" fact="0.2362"/>
          <dgm:constr type="l" for="ch" forName="text_accent_4" refType="w" fact="0.5615"/>
          <dgm:constr type="t" for="ch" forName="text_accent_4" refType="h" fact="0.235"/>
          <dgm:constr type="w" for="ch" forName="text_accent_4" refType="w" fact="0.0205"/>
          <dgm:constr type="h" for="ch" forName="text_accent_4" refType="h" fact="0.0283"/>
          <dgm:constr type="l" for="ch" forName="image_4" refType="w" fact="0.5516"/>
          <dgm:constr type="t" for="ch" forName="image_4" refType="h" fact="0.2574"/>
          <dgm:constr type="w" for="ch" forName="image_4" refType="w" fact="0.1713"/>
          <dgm:constr type="h" for="ch" forName="image_4" refType="h" fact="0.2362"/>
          <dgm:constr type="l" for="ch" forName="image_accent_4" refType="w" fact="0.5908"/>
          <dgm:constr type="t" for="ch" forName="image_accent_4" refType="h" fact="0.2621"/>
          <dgm:constr type="w" for="ch" forName="image_accent_4" refType="w" fact="0.0205"/>
          <dgm:constr type="h" for="ch" forName="image_accent_4" refType="h" fact="0.0283"/>
          <dgm:constr type="l" for="ch" forName="text_5" refType="w" fact="0.5514"/>
          <dgm:constr type="t" for="ch" forName="text_5" refType="h" fact="0.0059"/>
          <dgm:constr type="w" for="ch" forName="text_5" refType="w" fact="0.1713"/>
          <dgm:constr type="h" for="ch" forName="text_5" refType="h" fact="0.2362"/>
          <dgm:constr type="l" for="ch" forName="text_accent_5" refType="w" fact="0.6987"/>
          <dgm:constr type="t" for="ch" forName="text_accent_5" refType="h" fact="0.1078"/>
          <dgm:constr type="w" for="ch" forName="text_accent_5" refType="w" fact="0.0205"/>
          <dgm:constr type="h" for="ch" forName="text_accent_5" refType="h" fact="0.0283"/>
          <dgm:constr type="l" for="ch" forName="image_5" refType="w" fact="0.6888"/>
          <dgm:constr type="t" for="ch" forName="image_5" refType="h" fact="0.1303"/>
          <dgm:constr type="w" for="ch" forName="image_5" refType="w" fact="0.1713"/>
          <dgm:constr type="h" for="ch" forName="image_5" refType="h" fact="0.2362"/>
          <dgm:constr type="l" for="ch" forName="image_accent_5" refType="w" fact="0.728"/>
          <dgm:constr type="t" for="ch" forName="image_accent_5" refType="h" fact="0.135"/>
          <dgm:constr type="w" for="ch" forName="image_accent_5" refType="w" fact="0.0205"/>
          <dgm:constr type="h" for="ch" forName="image_accent_5" refType="h" fact="0.0283"/>
          <dgm:constr type="l" for="ch" forName="text_6" refType="w" fact="0.6893"/>
          <dgm:constr type="t" for="ch" forName="text_6" refType="h" fact="0.3828"/>
          <dgm:constr type="w" for="ch" forName="text_6" refType="w" fact="0.1713"/>
          <dgm:constr type="h" for="ch" forName="text_6" refType="h" fact="0.2362"/>
          <dgm:constr type="l" for="ch" forName="text_accent_6" refType="w" fact="0.7296"/>
          <dgm:constr type="t" for="ch" forName="text_accent_6" refType="h" fact="0.5843"/>
          <dgm:constr type="w" for="ch" forName="text_accent_6" refType="w" fact="0.0205"/>
          <dgm:constr type="h" for="ch" forName="text_accent_6" refType="h" fact="0.0283"/>
          <dgm:constr type="l" for="ch" forName="image_6" refType="w" fact="0.5516"/>
          <dgm:constr type="t" for="ch" forName="image_6" refType="h" fact="0.5091"/>
          <dgm:constr type="w" for="ch" forName="image_6" refType="w" fact="0.1713"/>
          <dgm:constr type="h" for="ch" forName="image_6" refType="h" fact="0.2362"/>
          <dgm:constr type="l" for="ch" forName="image_accent_6" refType="w" fact="0.6975"/>
          <dgm:constr type="t" for="ch" forName="image_accent_6" refType="h" fact="0.6121"/>
          <dgm:constr type="w" for="ch" forName="image_accent_6" refType="w" fact="0.0205"/>
          <dgm:constr type="h" for="ch" forName="image_accent_6" refType="h" fact="0.0283"/>
          <dgm:constr type="l" for="ch" forName="image_7" refType="w" fact="0.1389"/>
          <dgm:constr type="t" for="ch" forName="image_7" refType="h" fact="0.6371"/>
          <dgm:constr type="w" for="ch" forName="image_7" refType="w" fact="0.1713"/>
          <dgm:constr type="h" for="ch" forName="image_7" refType="h" fact="0.2362"/>
          <dgm:constr type="l" for="ch" forName="image_accent_7" refType="w" fact="0.2501"/>
          <dgm:constr type="t" for="ch" forName="image_accent_7" refType="h" fact="0.6435"/>
          <dgm:constr type="w" for="ch" forName="image_accent_7" refType="w" fact="0.0205"/>
          <dgm:constr type="h" for="ch" forName="image_accent_7" refType="h" fact="0.0283"/>
          <dgm:constr type="l" for="ch" forName="text_7" refType="w" fact="0.2751"/>
          <dgm:constr type="t" for="ch" forName="text_7" refType="h" fact="0.5081"/>
          <dgm:constr type="w" for="ch" forName="text_7" refType="w" fact="0.1755"/>
          <dgm:constr type="h" for="ch" forName="text_7" refType="h" fact="0.242"/>
          <dgm:constr type="l" for="ch" forName="text_accent_7" refType="w" fact="0.2823"/>
          <dgm:constr type="t" for="ch" forName="text_accent_7" refType="h" fact="0.6122"/>
          <dgm:constr type="w" for="ch" forName="text_accent_7" refType="w" fact="0.0205"/>
          <dgm:constr type="h" for="ch" forName="text_accent_7" refType="h" fact="0.0283"/>
          <dgm:constr type="l" for="ch" forName="image_8" refType="w" fact="0.6886"/>
          <dgm:constr type="t" for="ch" forName="image_8" refType="h" fact="0.6376"/>
          <dgm:constr type="w" for="ch" forName="image_8" refType="w" fact="0.1713"/>
          <dgm:constr type="h" for="ch" forName="image_8" refType="h" fact="0.2362"/>
          <dgm:constr type="l" for="ch" forName="image_accent_8" refType="w" fact="0.8358"/>
          <dgm:constr type="t" for="ch" forName="image_accent_8" refType="h" fact="0.7402"/>
          <dgm:constr type="w" for="ch" forName="image_accent_8" refType="w" fact="0.0205"/>
          <dgm:constr type="h" for="ch" forName="image_accent_8" refType="h" fact="0.0283"/>
          <dgm:constr type="l" for="ch" forName="text_8" refType="w" fact="0.8264"/>
          <dgm:constr type="t" for="ch" forName="text_8" refType="h" fact="0.5102"/>
          <dgm:constr type="w" for="ch" forName="text_8" refType="w" fact="0.1713"/>
          <dgm:constr type="h" for="ch" forName="text_8" refType="h" fact="0.2362"/>
          <dgm:constr type="l" for="ch" forName="text_accent_8" refType="w" fact="0.8669"/>
          <dgm:constr type="t" for="ch" forName="text_accent_8" refType="h" fact="0.7131"/>
          <dgm:constr type="w" for="ch" forName="text_accent_8" refType="w" fact="0.0205"/>
          <dgm:constr type="h" for="ch" forName="text_accent_8" refType="h" fact="0.0283"/>
          <dgm:constr type="l" for="ch" forName="image_9" refType="w" fact="0.8265"/>
          <dgm:constr type="t" for="ch" forName="image_9" refType="h" fact="0.2563"/>
          <dgm:constr type="w" for="ch" forName="image_9" refType="w" fact="0.1713"/>
          <dgm:constr type="h" for="ch" forName="image_9" refType="h" fact="0.2362"/>
          <dgm:constr type="l" for="ch" forName="image_accent_9" refType="w" fact="0.9377"/>
          <dgm:constr type="t" for="ch" forName="image_accent_9" refType="h" fact="0.2626"/>
          <dgm:constr type="w" for="ch" forName="image_accent_9" refType="w" fact="0.0205"/>
          <dgm:constr type="h" for="ch" forName="image_accent_9" refType="h" fact="0.0283"/>
          <dgm:constr type="l" for="ch" forName="text_9" refType="w" fact="0.8245"/>
          <dgm:constr type="t" for="ch" forName="text_9" refType="h" fact="0"/>
          <dgm:constr type="w" for="ch" forName="text_9" refType="w" fact="0.1755"/>
          <dgm:constr type="h" for="ch" forName="text_9" refType="h" fact="0.242"/>
          <dgm:constr type="l" for="ch" forName="text_accent_9" refType="w" fact="0.9378"/>
          <dgm:constr type="t" for="ch" forName="text_accent_9" refType="h" fact="0.2059"/>
          <dgm:constr type="w" for="ch" forName="text_accent_9" refType="w" fact="0.0205"/>
          <dgm:constr type="h" for="ch" forName="text_accent_9" refType="h" fact="0.0283"/>
          <dgm:constr type="l" for="ch" forName="text_10" refType="w" fact="0.4136"/>
          <dgm:constr type="t" for="ch" forName="text_10" refType="h" fact="0.6376"/>
          <dgm:constr type="w" for="ch" forName="text_10" refType="w" fact="0.1713"/>
          <dgm:constr type="h" for="ch" forName="text_10" refType="h" fact="0.2362"/>
          <dgm:constr type="l" for="ch" forName="text_accent_10" refType="w" fact="0.4539"/>
          <dgm:constr type="t" for="ch" forName="text_accent_10" refType="h" fact="0.839"/>
          <dgm:constr type="w" for="ch" forName="text_accent_10" refType="w" fact="0.0205"/>
          <dgm:constr type="h" for="ch" forName="text_accent_10" refType="h" fact="0.0283"/>
          <dgm:constr type="l" for="ch" forName="image_10" refType="w" fact="0.2759"/>
          <dgm:constr type="t" for="ch" forName="image_10" refType="h" fact="0.7638"/>
          <dgm:constr type="w" for="ch" forName="image_10" refType="w" fact="0.1713"/>
          <dgm:constr type="h" for="ch" forName="image_10" refType="h" fact="0.2362"/>
          <dgm:constr type="l" for="ch" forName="image_accent_10" refType="w" fact="0.4218"/>
          <dgm:constr type="t" for="ch" forName="image_accent_10" refType="h" fact="0.8669"/>
          <dgm:constr type="w" for="ch" forName="image_accent_10" refType="w" fact="0.0205"/>
          <dgm:constr type="h" for="ch" forName="image_accent_10" refType="h" fact="0.0283"/>
        </dgm:constrLst>
      </dgm:if>
      <dgm:if name="Name12" axis="ch" ptType="node" func="cnt" op="equ" val="11">
        <dgm:alg type="composite">
          <dgm:param type="ar" val="1.4213"/>
        </dgm:alg>
        <dgm:constrLst>
          <dgm:constr type="primFontSz" for="des" ptType="node" op="equ" val="65"/>
          <dgm:constr type="l" for="ch" forName="text_1" refType="w" fact="0.1397"/>
          <dgm:constr type="t" for="ch" forName="text_1" refType="h" fact="0.3409"/>
          <dgm:constr type="w" for="ch" forName="text_1" refType="w" fact="0.1713"/>
          <dgm:constr type="h" for="ch" forName="text_1" refType="h" fact="0.2099"/>
          <dgm:constr type="l" for="ch" forName="text_accent_1" refType="w" fact="0.1435"/>
          <dgm:constr type="t" for="ch" forName="text_accent_1" refType="h" fact="0.4333"/>
          <dgm:constr type="w" for="ch" forName="text_accent_1" refType="w" fact="0.0205"/>
          <dgm:constr type="h" for="ch" forName="text_accent_1" refType="h" fact="0.0252"/>
          <dgm:constr type="l" for="ch" forName="image_1" refType="w" fact="0"/>
          <dgm:constr type="t" for="ch" forName="image_1" refType="h" fact="0.2271"/>
          <dgm:constr type="w" for="ch" forName="image_1" refType="w" fact="0.1755"/>
          <dgm:constr type="h" for="ch" forName="image_1" refType="h" fact="0.2151"/>
          <dgm:constr type="l" for="ch" forName="image_accent_1" refType="w" fact="0.1133"/>
          <dgm:constr type="t" for="ch" forName="image_accent_1" refType="h" fact="0.4101"/>
          <dgm:constr type="w" for="ch" forName="image_accent_1" refType="w" fact="0.0205"/>
          <dgm:constr type="h" for="ch" forName="image_accent_1" refType="h" fact="0.0252"/>
          <dgm:constr type="l" for="ch" forName="image_2" refType="w" fact="0.4145"/>
          <dgm:constr type="t" for="ch" forName="image_2" refType="h" fact="0.3409"/>
          <dgm:constr type="w" for="ch" forName="image_2" refType="w" fact="0.1713"/>
          <dgm:constr type="h" for="ch" forName="image_2" refType="h" fact="0.2099"/>
          <dgm:constr type="l" for="ch" forName="image_accent_2" refType="w" fact="0.4183"/>
          <dgm:constr type="t" for="ch" forName="image_accent_2" refType="h" fact="0.4333"/>
          <dgm:constr type="w" for="ch" forName="image_accent_2" refType="w" fact="0.0205"/>
          <dgm:constr type="h" for="ch" forName="image_accent_2" refType="h" fact="0.0252"/>
          <dgm:constr type="l" for="ch" forName="text_2" refType="w" fact="0.2748"/>
          <dgm:constr type="t" for="ch" forName="text_2" refType="h" fact="0.2271"/>
          <dgm:constr type="w" for="ch" forName="text_2" refType="w" fact="0.1755"/>
          <dgm:constr type="h" for="ch" forName="text_2" refType="h" fact="0.2151"/>
          <dgm:constr type="l" for="ch" forName="text_accent_2" refType="w" fact="0.388"/>
          <dgm:constr type="t" for="ch" forName="text_accent_2" refType="h" fact="0.4101"/>
          <dgm:constr type="w" for="ch" forName="text_accent_2" refType="w" fact="0.0205"/>
          <dgm:constr type="h" for="ch" forName="text_accent_2" refType="h" fact="0.0252"/>
          <dgm:constr type="l" for="ch" forName="text_3" refType="w" fact="0.1397"/>
          <dgm:constr type="t" for="ch" forName="text_3" refType="h" fact="0.1192"/>
          <dgm:constr type="w" for="ch" forName="text_3" refType="w" fact="0.1713"/>
          <dgm:constr type="h" for="ch" forName="text_3" refType="h" fact="0.2099"/>
          <dgm:constr type="l" for="ch" forName="text_accent_3" refType="w" fact="0.2509"/>
          <dgm:constr type="t" for="ch" forName="text_accent_3" refType="h" fact="0.1249"/>
          <dgm:constr type="w" for="ch" forName="text_accent_3" refType="w" fact="0.0205"/>
          <dgm:constr type="h" for="ch" forName="text_accent_3" refType="h" fact="0.0252"/>
          <dgm:constr type="l" for="ch" forName="image_3" refType="w" fact="0.2748"/>
          <dgm:constr type="t" for="ch" forName="image_3" refType="h" fact="0.003"/>
          <dgm:constr type="w" for="ch" forName="image_3" refType="w" fact="0.1755"/>
          <dgm:constr type="h" for="ch" forName="image_3" refType="h" fact="0.2151"/>
          <dgm:constr type="l" for="ch" forName="image_accent_3" refType="w" fact="0.282"/>
          <dgm:constr type="t" for="ch" forName="image_accent_3" refType="h" fact="0.0955"/>
          <dgm:constr type="w" for="ch" forName="image_accent_3" refType="w" fact="0.0205"/>
          <dgm:constr type="h" for="ch" forName="image_accent_3" refType="h" fact="0.0252"/>
          <dgm:constr type="l" for="ch" forName="text_4" refType="w" fact="0.4142"/>
          <dgm:constr type="t" for="ch" forName="text_4" refType="h" fact="0.1175"/>
          <dgm:constr type="w" for="ch" forName="text_4" refType="w" fact="0.1713"/>
          <dgm:constr type="h" for="ch" forName="text_4" refType="h" fact="0.2099"/>
          <dgm:constr type="l" for="ch" forName="text_accent_4" refType="w" fact="0.5615"/>
          <dgm:constr type="t" for="ch" forName="text_accent_4" refType="h" fact="0.2088"/>
          <dgm:constr type="w" for="ch" forName="text_accent_4" refType="w" fact="0.0205"/>
          <dgm:constr type="h" for="ch" forName="text_accent_4" refType="h" fact="0.0252"/>
          <dgm:constr type="l" for="ch" forName="image_4" refType="w" fact="0.5516"/>
          <dgm:constr type="t" for="ch" forName="image_4" refType="h" fact="0.2288"/>
          <dgm:constr type="w" for="ch" forName="image_4" refType="w" fact="0.1713"/>
          <dgm:constr type="h" for="ch" forName="image_4" refType="h" fact="0.2099"/>
          <dgm:constr type="l" for="ch" forName="image_accent_4" refType="w" fact="0.5908"/>
          <dgm:constr type="t" for="ch" forName="image_accent_4" refType="h" fact="0.2329"/>
          <dgm:constr type="w" for="ch" forName="image_accent_4" refType="w" fact="0.0205"/>
          <dgm:constr type="h" for="ch" forName="image_accent_4" refType="h" fact="0.0252"/>
          <dgm:constr type="l" for="ch" forName="text_5" refType="w" fact="0.5514"/>
          <dgm:constr type="t" for="ch" forName="text_5" refType="h" fact="0.0052"/>
          <dgm:constr type="w" for="ch" forName="text_5" refType="w" fact="0.1713"/>
          <dgm:constr type="h" for="ch" forName="text_5" refType="h" fact="0.2099"/>
          <dgm:constr type="l" for="ch" forName="text_accent_5" refType="w" fact="0.6987"/>
          <dgm:constr type="t" for="ch" forName="text_accent_5" refType="h" fact="0.0958"/>
          <dgm:constr type="w" for="ch" forName="text_accent_5" refType="w" fact="0.0205"/>
          <dgm:constr type="h" for="ch" forName="text_accent_5" refType="h" fact="0.0252"/>
          <dgm:constr type="l" for="ch" forName="image_5" refType="w" fact="0.6888"/>
          <dgm:constr type="t" for="ch" forName="image_5" refType="h" fact="0.1158"/>
          <dgm:constr type="w" for="ch" forName="image_5" refType="w" fact="0.1713"/>
          <dgm:constr type="h" for="ch" forName="image_5" refType="h" fact="0.2099"/>
          <dgm:constr type="l" for="ch" forName="image_accent_5" refType="w" fact="0.728"/>
          <dgm:constr type="t" for="ch" forName="image_accent_5" refType="h" fact="0.12"/>
          <dgm:constr type="w" for="ch" forName="image_accent_5" refType="w" fact="0.0205"/>
          <dgm:constr type="h" for="ch" forName="image_accent_5" refType="h" fact="0.0252"/>
          <dgm:constr type="l" for="ch" forName="text_6" refType="w" fact="0.6893"/>
          <dgm:constr type="t" for="ch" forName="text_6" refType="h" fact="0.3402"/>
          <dgm:constr type="w" for="ch" forName="text_6" refType="w" fact="0.1713"/>
          <dgm:constr type="h" for="ch" forName="text_6" refType="h" fact="0.2099"/>
          <dgm:constr type="l" for="ch" forName="text_accent_6" refType="w" fact="0.7296"/>
          <dgm:constr type="t" for="ch" forName="text_accent_6" refType="h" fact="0.5192"/>
          <dgm:constr type="w" for="ch" forName="text_accent_6" refType="w" fact="0.0205"/>
          <dgm:constr type="h" for="ch" forName="text_accent_6" refType="h" fact="0.0252"/>
          <dgm:constr type="l" for="ch" forName="image_6" refType="w" fact="0.5516"/>
          <dgm:constr type="t" for="ch" forName="image_6" refType="h" fact="0.4523"/>
          <dgm:constr type="w" for="ch" forName="image_6" refType="w" fact="0.1713"/>
          <dgm:constr type="h" for="ch" forName="image_6" refType="h" fact="0.2099"/>
          <dgm:constr type="l" for="ch" forName="image_accent_6" refType="w" fact="0.6975"/>
          <dgm:constr type="t" for="ch" forName="image_accent_6" refType="h" fact="0.5439"/>
          <dgm:constr type="w" for="ch" forName="image_accent_6" refType="w" fact="0.0205"/>
          <dgm:constr type="h" for="ch" forName="image_accent_6" refType="h" fact="0.0252"/>
          <dgm:constr type="l" for="ch" forName="image_7" refType="w" fact="0.1389"/>
          <dgm:constr type="t" for="ch" forName="image_7" refType="h" fact="0.5661"/>
          <dgm:constr type="w" for="ch" forName="image_7" refType="w" fact="0.1713"/>
          <dgm:constr type="h" for="ch" forName="image_7" refType="h" fact="0.2099"/>
          <dgm:constr type="l" for="ch" forName="image_accent_7" refType="w" fact="0.2501"/>
          <dgm:constr type="t" for="ch" forName="image_accent_7" refType="h" fact="0.5718"/>
          <dgm:constr type="w" for="ch" forName="image_accent_7" refType="w" fact="0.0205"/>
          <dgm:constr type="h" for="ch" forName="image_accent_7" refType="h" fact="0.0252"/>
          <dgm:constr type="l" for="ch" forName="text_7" refType="w" fact="0.2751"/>
          <dgm:constr type="t" for="ch" forName="text_7" refType="h" fact="0.4515"/>
          <dgm:constr type="w" for="ch" forName="text_7" refType="w" fact="0.1755"/>
          <dgm:constr type="h" for="ch" forName="text_7" refType="h" fact="0.2151"/>
          <dgm:constr type="l" for="ch" forName="text_accent_7" refType="w" fact="0.2823"/>
          <dgm:constr type="t" for="ch" forName="text_accent_7" refType="h" fact="0.544"/>
          <dgm:constr type="w" for="ch" forName="text_accent_7" refType="w" fact="0.0205"/>
          <dgm:constr type="h" for="ch" forName="text_accent_7" refType="h" fact="0.0252"/>
          <dgm:constr type="l" for="ch" forName="image_8" refType="w" fact="0.6886"/>
          <dgm:constr type="t" for="ch" forName="image_8" refType="h" fact="0.5665"/>
          <dgm:constr type="w" for="ch" forName="image_8" refType="w" fact="0.1713"/>
          <dgm:constr type="h" for="ch" forName="image_8" refType="h" fact="0.2099"/>
          <dgm:constr type="l" for="ch" forName="image_accent_8" refType="w" fact="0.8358"/>
          <dgm:constr type="t" for="ch" forName="image_accent_8" refType="h" fact="0.6577"/>
          <dgm:constr type="w" for="ch" forName="image_accent_8" refType="w" fact="0.0205"/>
          <dgm:constr type="h" for="ch" forName="image_accent_8" refType="h" fact="0.0252"/>
          <dgm:constr type="l" for="ch" forName="text_8" refType="w" fact="0.8264"/>
          <dgm:constr type="t" for="ch" forName="text_8" refType="h" fact="0.4533"/>
          <dgm:constr type="w" for="ch" forName="text_8" refType="w" fact="0.1713"/>
          <dgm:constr type="h" for="ch" forName="text_8" refType="h" fact="0.2099"/>
          <dgm:constr type="l" for="ch" forName="text_accent_8" refType="w" fact="0.8669"/>
          <dgm:constr type="t" for="ch" forName="text_accent_8" refType="h" fact="0.6337"/>
          <dgm:constr type="w" for="ch" forName="text_accent_8" refType="w" fact="0.0205"/>
          <dgm:constr type="h" for="ch" forName="text_accent_8" refType="h" fact="0.0252"/>
          <dgm:constr type="l" for="ch" forName="image_9" refType="w" fact="0.8265"/>
          <dgm:constr type="t" for="ch" forName="image_9" refType="h" fact="0.2277"/>
          <dgm:constr type="w" for="ch" forName="image_9" refType="w" fact="0.1713"/>
          <dgm:constr type="h" for="ch" forName="image_9" refType="h" fact="0.2099"/>
          <dgm:constr type="l" for="ch" forName="image_accent_9" refType="w" fact="0.9377"/>
          <dgm:constr type="t" for="ch" forName="image_accent_9" refType="h" fact="0.2334"/>
          <dgm:constr type="w" for="ch" forName="image_accent_9" refType="w" fact="0.0205"/>
          <dgm:constr type="h" for="ch" forName="image_accent_9" refType="h" fact="0.0252"/>
          <dgm:constr type="l" for="ch" forName="text_9" refType="w" fact="0.8245"/>
          <dgm:constr type="t" for="ch" forName="text_9" refType="h" fact="0"/>
          <dgm:constr type="w" for="ch" forName="text_9" refType="w" fact="0.1755"/>
          <dgm:constr type="h" for="ch" forName="text_9" refType="h" fact="0.2151"/>
          <dgm:constr type="l" for="ch" forName="text_accent_9" refType="w" fact="0.9378"/>
          <dgm:constr type="t" for="ch" forName="text_accent_9" refType="h" fact="0.1829"/>
          <dgm:constr type="w" for="ch" forName="text_accent_9" refType="w" fact="0.0205"/>
          <dgm:constr type="h" for="ch" forName="text_accent_9" refType="h" fact="0.0252"/>
          <dgm:constr type="l" for="ch" forName="text_10" refType="w" fact="0.4136"/>
          <dgm:constr type="t" for="ch" forName="text_10" refType="h" fact="0.5665"/>
          <dgm:constr type="w" for="ch" forName="text_10" refType="w" fact="0.1713"/>
          <dgm:constr type="h" for="ch" forName="text_10" refType="h" fact="0.2099"/>
          <dgm:constr type="l" for="ch" forName="text_accent_10" refType="w" fact="0.4539"/>
          <dgm:constr type="t" for="ch" forName="text_accent_10" refType="h" fact="0.7455"/>
          <dgm:constr type="w" for="ch" forName="text_accent_10" refType="w" fact="0.0205"/>
          <dgm:constr type="h" for="ch" forName="text_accent_10" refType="h" fact="0.0252"/>
          <dgm:constr type="l" for="ch" forName="image_10" refType="w" fact="0.2759"/>
          <dgm:constr type="t" for="ch" forName="image_10" refType="h" fact="0.6787"/>
          <dgm:constr type="w" for="ch" forName="image_10" refType="w" fact="0.1713"/>
          <dgm:constr type="h" for="ch" forName="image_10" refType="h" fact="0.2099"/>
          <dgm:constr type="l" for="ch" forName="image_accent_10" refType="w" fact="0.4218"/>
          <dgm:constr type="t" for="ch" forName="image_accent_10" refType="h" fact="0.7703"/>
          <dgm:constr type="w" for="ch" forName="image_accent_10" refType="w" fact="0.0205"/>
          <dgm:constr type="h" for="ch" forName="image_accent_10" refType="h" fact="0.0252"/>
          <dgm:constr type="l" for="ch" forName="text_11" refType="w" fact="0.6892"/>
          <dgm:constr type="t" for="ch" forName="text_11" refType="h" fact="0.7901"/>
          <dgm:constr type="w" for="ch" forName="text_11" refType="w" fact="0.1713"/>
          <dgm:constr type="h" for="ch" forName="text_11" refType="h" fact="0.2099"/>
          <dgm:constr type="l" for="ch" forName="text_accent_11" refType="w" fact="0.693"/>
          <dgm:constr type="t" for="ch" forName="text_accent_11" refType="h" fact="0.8825"/>
          <dgm:constr type="w" for="ch" forName="text_accent_11" refType="w" fact="0.0205"/>
          <dgm:constr type="h" for="ch" forName="text_accent_11" refType="h" fact="0.0252"/>
          <dgm:constr type="l" for="ch" forName="image_11" refType="w" fact="0.5495"/>
          <dgm:constr type="t" for="ch" forName="image_11" refType="h" fact="0.6764"/>
          <dgm:constr type="w" for="ch" forName="image_11" refType="w" fact="0.1755"/>
          <dgm:constr type="h" for="ch" forName="image_11" refType="h" fact="0.2151"/>
          <dgm:constr type="l" for="ch" forName="image_accent_11" refType="w" fact="0.6627"/>
          <dgm:constr type="t" for="ch" forName="image_accent_11" refType="h" fact="0.8593"/>
          <dgm:constr type="w" for="ch" forName="image_accent_11" refType="w" fact="0.0205"/>
          <dgm:constr type="h" for="ch" forName="image_accent_11" refType="h" fact="0.0252"/>
        </dgm:constrLst>
      </dgm:if>
      <dgm:if name="Name13" axis="ch" ptType="node" func="cnt" op="equ" val="12">
        <dgm:alg type="composite">
          <dgm:param type="ar" val="1.6138"/>
        </dgm:alg>
        <dgm:constrLst>
          <dgm:constr type="primFontSz" for="des" ptType="node" op="equ" val="65"/>
          <dgm:constr type="l" for="ch" forName="text_1" refType="w" fact="0.123"/>
          <dgm:constr type="t" for="ch" forName="text_1" refType="h" fact="0.3409"/>
          <dgm:constr type="w" for="ch" forName="text_1" refType="w" fact="0.1508"/>
          <dgm:constr type="h" for="ch" forName="text_1" refType="h" fact="0.2099"/>
          <dgm:constr type="l" for="ch" forName="text_accent_1" refType="w" fact="0.1264"/>
          <dgm:constr type="t" for="ch" forName="text_accent_1" refType="h" fact="0.4333"/>
          <dgm:constr type="w" for="ch" forName="text_accent_1" refType="w" fact="0.0181"/>
          <dgm:constr type="h" for="ch" forName="text_accent_1" refType="h" fact="0.0252"/>
          <dgm:constr type="l" for="ch" forName="image_1" refType="w" fact="0"/>
          <dgm:constr type="t" for="ch" forName="image_1" refType="h" fact="0.2271"/>
          <dgm:constr type="w" for="ch" forName="image_1" refType="w" fact="0.1546"/>
          <dgm:constr type="h" for="ch" forName="image_1" refType="h" fact="0.2151"/>
          <dgm:constr type="l" for="ch" forName="image_accent_1" refType="w" fact="0.0998"/>
          <dgm:constr type="t" for="ch" forName="image_accent_1" refType="h" fact="0.4101"/>
          <dgm:constr type="w" for="ch" forName="image_accent_1" refType="w" fact="0.0181"/>
          <dgm:constr type="h" for="ch" forName="image_accent_1" refType="h" fact="0.0252"/>
          <dgm:constr type="l" for="ch" forName="image_2" refType="w" fact="0.365"/>
          <dgm:constr type="t" for="ch" forName="image_2" refType="h" fact="0.3409"/>
          <dgm:constr type="w" for="ch" forName="image_2" refType="w" fact="0.1508"/>
          <dgm:constr type="h" for="ch" forName="image_2" refType="h" fact="0.2099"/>
          <dgm:constr type="l" for="ch" forName="image_accent_2" refType="w" fact="0.3684"/>
          <dgm:constr type="t" for="ch" forName="image_accent_2" refType="h" fact="0.4333"/>
          <dgm:constr type="w" for="ch" forName="image_accent_2" refType="w" fact="0.0181"/>
          <dgm:constr type="h" for="ch" forName="image_accent_2" refType="h" fact="0.0252"/>
          <dgm:constr type="l" for="ch" forName="text_2" refType="w" fact="0.242"/>
          <dgm:constr type="t" for="ch" forName="text_2" refType="h" fact="0.2271"/>
          <dgm:constr type="w" for="ch" forName="text_2" refType="w" fact="0.1546"/>
          <dgm:constr type="h" for="ch" forName="text_2" refType="h" fact="0.2151"/>
          <dgm:constr type="l" for="ch" forName="text_accent_2" refType="w" fact="0.3417"/>
          <dgm:constr type="t" for="ch" forName="text_accent_2" refType="h" fact="0.4101"/>
          <dgm:constr type="w" for="ch" forName="text_accent_2" refType="w" fact="0.0181"/>
          <dgm:constr type="h" for="ch" forName="text_accent_2" refType="h" fact="0.0252"/>
          <dgm:constr type="l" for="ch" forName="text_3" refType="w" fact="0.123"/>
          <dgm:constr type="t" for="ch" forName="text_3" refType="h" fact="0.1192"/>
          <dgm:constr type="w" for="ch" forName="text_3" refType="w" fact="0.1508"/>
          <dgm:constr type="h" for="ch" forName="text_3" refType="h" fact="0.2099"/>
          <dgm:constr type="l" for="ch" forName="text_accent_3" refType="w" fact="0.221"/>
          <dgm:constr type="t" for="ch" forName="text_accent_3" refType="h" fact="0.1249"/>
          <dgm:constr type="w" for="ch" forName="text_accent_3" refType="w" fact="0.0181"/>
          <dgm:constr type="h" for="ch" forName="text_accent_3" refType="h" fact="0.0252"/>
          <dgm:constr type="l" for="ch" forName="image_3" refType="w" fact="0.242"/>
          <dgm:constr type="t" for="ch" forName="image_3" refType="h" fact="0.003"/>
          <dgm:constr type="w" for="ch" forName="image_3" refType="w" fact="0.1546"/>
          <dgm:constr type="h" for="ch" forName="image_3" refType="h" fact="0.2151"/>
          <dgm:constr type="l" for="ch" forName="image_accent_3" refType="w" fact="0.2483"/>
          <dgm:constr type="t" for="ch" forName="image_accent_3" refType="h" fact="0.0955"/>
          <dgm:constr type="w" for="ch" forName="image_accent_3" refType="w" fact="0.0181"/>
          <dgm:constr type="h" for="ch" forName="image_accent_3" refType="h" fact="0.0252"/>
          <dgm:constr type="l" for="ch" forName="text_4" refType="w" fact="0.3648"/>
          <dgm:constr type="t" for="ch" forName="text_4" refType="h" fact="0.1175"/>
          <dgm:constr type="w" for="ch" forName="text_4" refType="w" fact="0.1508"/>
          <dgm:constr type="h" for="ch" forName="text_4" refType="h" fact="0.2099"/>
          <dgm:constr type="l" for="ch" forName="text_accent_4" refType="w" fact="0.4945"/>
          <dgm:constr type="t" for="ch" forName="text_accent_4" refType="h" fact="0.2088"/>
          <dgm:constr type="w" for="ch" forName="text_accent_4" refType="w" fact="0.0181"/>
          <dgm:constr type="h" for="ch" forName="text_accent_4" refType="h" fact="0.0252"/>
          <dgm:constr type="l" for="ch" forName="image_4" refType="w" fact="0.4858"/>
          <dgm:constr type="t" for="ch" forName="image_4" refType="h" fact="0.2288"/>
          <dgm:constr type="w" for="ch" forName="image_4" refType="w" fact="0.1508"/>
          <dgm:constr type="h" for="ch" forName="image_4" refType="h" fact="0.2099"/>
          <dgm:constr type="l" for="ch" forName="image_accent_4" refType="w" fact="0.5204"/>
          <dgm:constr type="t" for="ch" forName="image_accent_4" refType="h" fact="0.2329"/>
          <dgm:constr type="w" for="ch" forName="image_accent_4" refType="w" fact="0.0181"/>
          <dgm:constr type="h" for="ch" forName="image_accent_4" refType="h" fact="0.0252"/>
          <dgm:constr type="l" for="ch" forName="text_5" refType="w" fact="0.4856"/>
          <dgm:constr type="t" for="ch" forName="text_5" refType="h" fact="0.0052"/>
          <dgm:constr type="w" for="ch" forName="text_5" refType="w" fact="0.1508"/>
          <dgm:constr type="h" for="ch" forName="text_5" refType="h" fact="0.2099"/>
          <dgm:constr type="l" for="ch" forName="text_accent_5" refType="w" fact="0.6153"/>
          <dgm:constr type="t" for="ch" forName="text_accent_5" refType="h" fact="0.0958"/>
          <dgm:constr type="w" for="ch" forName="text_accent_5" refType="w" fact="0.0181"/>
          <dgm:constr type="h" for="ch" forName="text_accent_5" refType="h" fact="0.0252"/>
          <dgm:constr type="l" for="ch" forName="image_5" refType="w" fact="0.6066"/>
          <dgm:constr type="t" for="ch" forName="image_5" refType="h" fact="0.1158"/>
          <dgm:constr type="w" for="ch" forName="image_5" refType="w" fact="0.1508"/>
          <dgm:constr type="h" for="ch" forName="image_5" refType="h" fact="0.2099"/>
          <dgm:constr type="l" for="ch" forName="image_accent_5" refType="w" fact="0.6412"/>
          <dgm:constr type="t" for="ch" forName="image_accent_5" refType="h" fact="0.12"/>
          <dgm:constr type="w" for="ch" forName="image_accent_5" refType="w" fact="0.0181"/>
          <dgm:constr type="h" for="ch" forName="image_accent_5" refType="h" fact="0.0252"/>
          <dgm:constr type="l" for="ch" forName="text_6" refType="w" fact="0.6071"/>
          <dgm:constr type="t" for="ch" forName="text_6" refType="h" fact="0.3402"/>
          <dgm:constr type="w" for="ch" forName="text_6" refType="w" fact="0.1508"/>
          <dgm:constr type="h" for="ch" forName="text_6" refType="h" fact="0.2099"/>
          <dgm:constr type="l" for="ch" forName="text_accent_6" refType="w" fact="0.6426"/>
          <dgm:constr type="t" for="ch" forName="text_accent_6" refType="h" fact="0.5192"/>
          <dgm:constr type="w" for="ch" forName="text_accent_6" refType="w" fact="0.0181"/>
          <dgm:constr type="h" for="ch" forName="text_accent_6" refType="h" fact="0.0252"/>
          <dgm:constr type="l" for="ch" forName="image_6" refType="w" fact="0.4858"/>
          <dgm:constr type="t" for="ch" forName="image_6" refType="h" fact="0.4523"/>
          <dgm:constr type="w" for="ch" forName="image_6" refType="w" fact="0.1508"/>
          <dgm:constr type="h" for="ch" forName="image_6" refType="h" fact="0.2099"/>
          <dgm:constr type="l" for="ch" forName="image_accent_6" refType="w" fact="0.6143"/>
          <dgm:constr type="t" for="ch" forName="image_accent_6" refType="h" fact="0.5439"/>
          <dgm:constr type="w" for="ch" forName="image_accent_6" refType="w" fact="0.0181"/>
          <dgm:constr type="h" for="ch" forName="image_accent_6" refType="h" fact="0.0252"/>
          <dgm:constr type="l" for="ch" forName="image_7" refType="w" fact="0.1223"/>
          <dgm:constr type="t" for="ch" forName="image_7" refType="h" fact="0.5661"/>
          <dgm:constr type="w" for="ch" forName="image_7" refType="w" fact="0.1508"/>
          <dgm:constr type="h" for="ch" forName="image_7" refType="h" fact="0.2099"/>
          <dgm:constr type="l" for="ch" forName="image_accent_7" refType="w" fact="0.2203"/>
          <dgm:constr type="t" for="ch" forName="image_accent_7" refType="h" fact="0.5718"/>
          <dgm:constr type="w" for="ch" forName="image_accent_7" refType="w" fact="0.0181"/>
          <dgm:constr type="h" for="ch" forName="image_accent_7" refType="h" fact="0.0252"/>
          <dgm:constr type="l" for="ch" forName="text_7" refType="w" fact="0.2422"/>
          <dgm:constr type="t" for="ch" forName="text_7" refType="h" fact="0.4515"/>
          <dgm:constr type="w" for="ch" forName="text_7" refType="w" fact="0.1546"/>
          <dgm:constr type="h" for="ch" forName="text_7" refType="h" fact="0.2151"/>
          <dgm:constr type="l" for="ch" forName="text_accent_7" refType="w" fact="0.2486"/>
          <dgm:constr type="t" for="ch" forName="text_accent_7" refType="h" fact="0.544"/>
          <dgm:constr type="w" for="ch" forName="text_accent_7" refType="w" fact="0.0181"/>
          <dgm:constr type="h" for="ch" forName="text_accent_7" refType="h" fact="0.0252"/>
          <dgm:constr type="l" for="ch" forName="image_8" refType="w" fact="0.6064"/>
          <dgm:constr type="t" for="ch" forName="image_8" refType="h" fact="0.5665"/>
          <dgm:constr type="w" for="ch" forName="image_8" refType="w" fact="0.1508"/>
          <dgm:constr type="h" for="ch" forName="image_8" refType="h" fact="0.2099"/>
          <dgm:constr type="l" for="ch" forName="image_accent_8" refType="w" fact="0.7361"/>
          <dgm:constr type="t" for="ch" forName="image_accent_8" refType="h" fact="0.6577"/>
          <dgm:constr type="w" for="ch" forName="image_accent_8" refType="w" fact="0.0181"/>
          <dgm:constr type="h" for="ch" forName="image_accent_8" refType="h" fact="0.0252"/>
          <dgm:constr type="l" for="ch" forName="text_8" refType="w" fact="0.7278"/>
          <dgm:constr type="t" for="ch" forName="text_8" refType="h" fact="0.4533"/>
          <dgm:constr type="w" for="ch" forName="text_8" refType="w" fact="0.1508"/>
          <dgm:constr type="h" for="ch" forName="text_8" refType="h" fact="0.2099"/>
          <dgm:constr type="l" for="ch" forName="text_accent_8" refType="w" fact="0.7635"/>
          <dgm:constr type="t" for="ch" forName="text_accent_8" refType="h" fact="0.6337"/>
          <dgm:constr type="w" for="ch" forName="text_accent_8" refType="w" fact="0.0181"/>
          <dgm:constr type="h" for="ch" forName="text_accent_8" refType="h" fact="0.0252"/>
          <dgm:constr type="l" for="ch" forName="image_9" refType="w" fact="0.7279"/>
          <dgm:constr type="t" for="ch" forName="image_9" refType="h" fact="0.2277"/>
          <dgm:constr type="w" for="ch" forName="image_9" refType="w" fact="0.1508"/>
          <dgm:constr type="h" for="ch" forName="image_9" refType="h" fact="0.2099"/>
          <dgm:constr type="l" for="ch" forName="image_accent_9" refType="w" fact="0.8259"/>
          <dgm:constr type="t" for="ch" forName="image_accent_9" refType="h" fact="0.2334"/>
          <dgm:constr type="w" for="ch" forName="image_accent_9" refType="w" fact="0.0181"/>
          <dgm:constr type="h" for="ch" forName="image_accent_9" refType="h" fact="0.0252"/>
          <dgm:constr type="l" for="ch" forName="text_9" refType="w" fact="0.7261"/>
          <dgm:constr type="t" for="ch" forName="text_9" refType="h" fact="0"/>
          <dgm:constr type="w" for="ch" forName="text_9" refType="w" fact="0.1546"/>
          <dgm:constr type="h" for="ch" forName="text_9" refType="h" fact="0.2151"/>
          <dgm:constr type="l" for="ch" forName="text_accent_9" refType="w" fact="0.8259"/>
          <dgm:constr type="t" for="ch" forName="text_accent_9" refType="h" fact="0.1829"/>
          <dgm:constr type="w" for="ch" forName="text_accent_9" refType="w" fact="0.0181"/>
          <dgm:constr type="h" for="ch" forName="text_accent_9" refType="h" fact="0.0252"/>
          <dgm:constr type="l" for="ch" forName="text_10" refType="w" fact="0.3643"/>
          <dgm:constr type="t" for="ch" forName="text_10" refType="h" fact="0.5665"/>
          <dgm:constr type="w" for="ch" forName="text_10" refType="w" fact="0.1508"/>
          <dgm:constr type="h" for="ch" forName="text_10" refType="h" fact="0.2099"/>
          <dgm:constr type="l" for="ch" forName="text_accent_10" refType="w" fact="0.3998"/>
          <dgm:constr type="t" for="ch" forName="text_accent_10" refType="h" fact="0.7455"/>
          <dgm:constr type="w" for="ch" forName="text_accent_10" refType="w" fact="0.0181"/>
          <dgm:constr type="h" for="ch" forName="text_accent_10" refType="h" fact="0.0252"/>
          <dgm:constr type="l" for="ch" forName="image_10" refType="w" fact="0.243"/>
          <dgm:constr type="t" for="ch" forName="image_10" refType="h" fact="0.6787"/>
          <dgm:constr type="w" for="ch" forName="image_10" refType="w" fact="0.1508"/>
          <dgm:constr type="h" for="ch" forName="image_10" refType="h" fact="0.2099"/>
          <dgm:constr type="l" for="ch" forName="image_accent_10" refType="w" fact="0.3715"/>
          <dgm:constr type="t" for="ch" forName="image_accent_10" refType="h" fact="0.7703"/>
          <dgm:constr type="w" for="ch" forName="image_accent_10" refType="w" fact="0.0181"/>
          <dgm:constr type="h" for="ch" forName="image_accent_10" refType="h" fact="0.0252"/>
          <dgm:constr type="l" for="ch" forName="text_11" refType="w" fact="0.6069"/>
          <dgm:constr type="t" for="ch" forName="text_11" refType="h" fact="0.7901"/>
          <dgm:constr type="w" for="ch" forName="text_11" refType="w" fact="0.1508"/>
          <dgm:constr type="h" for="ch" forName="text_11" refType="h" fact="0.2099"/>
          <dgm:constr type="l" for="ch" forName="text_accent_11" refType="w" fact="0.6103"/>
          <dgm:constr type="t" for="ch" forName="text_accent_11" refType="h" fact="0.8825"/>
          <dgm:constr type="w" for="ch" forName="text_accent_11" refType="w" fact="0.0181"/>
          <dgm:constr type="h" for="ch" forName="text_accent_11" refType="h" fact="0.0252"/>
          <dgm:constr type="l" for="ch" forName="image_11" refType="w" fact="0.4839"/>
          <dgm:constr type="t" for="ch" forName="image_11" refType="h" fact="0.6764"/>
          <dgm:constr type="w" for="ch" forName="image_11" refType="w" fact="0.1546"/>
          <dgm:constr type="h" for="ch" forName="image_11" refType="h" fact="0.2151"/>
          <dgm:constr type="l" for="ch" forName="image_accent_11" refType="w" fact="0.5837"/>
          <dgm:constr type="t" for="ch" forName="image_accent_11" refType="h" fact="0.8593"/>
          <dgm:constr type="w" for="ch" forName="image_accent_11" refType="w" fact="0.0181"/>
          <dgm:constr type="h" for="ch" forName="image_accent_11" refType="h" fact="0.0252"/>
          <dgm:constr type="l" for="ch" forName="image_12" refType="w" fact="0.8492"/>
          <dgm:constr type="t" for="ch" forName="image_12" refType="h" fact="0.5652"/>
          <dgm:constr type="w" for="ch" forName="image_12" refType="w" fact="0.1508"/>
          <dgm:constr type="h" for="ch" forName="image_12" refType="h" fact="0.2099"/>
          <dgm:constr type="l" for="ch" forName="image_accent_12" refType="w" fact="0.8847"/>
          <dgm:constr type="t" for="ch" forName="image_accent_12" refType="h" fact="0.7442"/>
          <dgm:constr type="w" for="ch" forName="image_accent_12" refType="w" fact="0.0181"/>
          <dgm:constr type="h" for="ch" forName="image_accent_12" refType="h" fact="0.0252"/>
          <dgm:constr type="l" for="ch" forName="text_12" refType="w" fact="0.7279"/>
          <dgm:constr type="t" for="ch" forName="text_12" refType="h" fact="0.6774"/>
          <dgm:constr type="w" for="ch" forName="text_12" refType="w" fact="0.1508"/>
          <dgm:constr type="h" for="ch" forName="text_12" refType="h" fact="0.2099"/>
          <dgm:constr type="l" for="ch" forName="text_accent_12" refType="w" fact="0.8564"/>
          <dgm:constr type="t" for="ch" forName="text_accent_12" refType="h" fact="0.769"/>
          <dgm:constr type="w" for="ch" forName="text_accent_12" refType="w" fact="0.0181"/>
          <dgm:constr type="h" for="ch" forName="text_accent_12" refType="h" fact="0.0252"/>
        </dgm:constrLst>
      </dgm:if>
      <dgm:if name="Name14" axis="ch" ptType="node" func="cnt" op="equ" val="13">
        <dgm:alg type="composite">
          <dgm:param type="ar" val="1.6181"/>
        </dgm:alg>
        <dgm:constrLst>
          <dgm:constr type="primFontSz" for="des" ptType="node" op="equ" val="65"/>
          <dgm:constr type="l" for="ch" forName="text_1" refType="w" fact="0.1227"/>
          <dgm:constr type="t" for="ch" forName="text_1" refType="h" fact="0.3409"/>
          <dgm:constr type="w" for="ch" forName="text_1" refType="w" fact="0.1504"/>
          <dgm:constr type="h" for="ch" forName="text_1" refType="h" fact="0.2099"/>
          <dgm:constr type="l" for="ch" forName="text_accent_1" refType="w" fact="0.1261"/>
          <dgm:constr type="t" for="ch" forName="text_accent_1" refType="h" fact="0.4333"/>
          <dgm:constr type="w" for="ch" forName="text_accent_1" refType="w" fact="0.018"/>
          <dgm:constr type="h" for="ch" forName="text_accent_1" refType="h" fact="0.0252"/>
          <dgm:constr type="l" for="ch" forName="image_1" refType="w" fact="0"/>
          <dgm:constr type="t" for="ch" forName="image_1" refType="h" fact="0.2271"/>
          <dgm:constr type="w" for="ch" forName="image_1" refType="w" fact="0.1541"/>
          <dgm:constr type="h" for="ch" forName="image_1" refType="h" fact="0.2151"/>
          <dgm:constr type="l" for="ch" forName="image_accent_1" refType="w" fact="0.0995"/>
          <dgm:constr type="t" for="ch" forName="image_accent_1" refType="h" fact="0.4101"/>
          <dgm:constr type="w" for="ch" forName="image_accent_1" refType="w" fact="0.018"/>
          <dgm:constr type="h" for="ch" forName="image_accent_1" refType="h" fact="0.0252"/>
          <dgm:constr type="l" for="ch" forName="image_2" refType="w" fact="0.364"/>
          <dgm:constr type="t" for="ch" forName="image_2" refType="h" fact="0.3409"/>
          <dgm:constr type="w" for="ch" forName="image_2" refType="w" fact="0.1504"/>
          <dgm:constr type="h" for="ch" forName="image_2" refType="h" fact="0.2099"/>
          <dgm:constr type="l" for="ch" forName="image_accent_2" refType="w" fact="0.3674"/>
          <dgm:constr type="t" for="ch" forName="image_accent_2" refType="h" fact="0.4333"/>
          <dgm:constr type="w" for="ch" forName="image_accent_2" refType="w" fact="0.018"/>
          <dgm:constr type="h" for="ch" forName="image_accent_2" refType="h" fact="0.0252"/>
          <dgm:constr type="l" for="ch" forName="text_2" refType="w" fact="0.2413"/>
          <dgm:constr type="t" for="ch" forName="text_2" refType="h" fact="0.2271"/>
          <dgm:constr type="w" for="ch" forName="text_2" refType="w" fact="0.1541"/>
          <dgm:constr type="h" for="ch" forName="text_2" refType="h" fact="0.2151"/>
          <dgm:constr type="l" for="ch" forName="text_accent_2" refType="w" fact="0.3408"/>
          <dgm:constr type="t" for="ch" forName="text_accent_2" refType="h" fact="0.4101"/>
          <dgm:constr type="w" for="ch" forName="text_accent_2" refType="w" fact="0.018"/>
          <dgm:constr type="h" for="ch" forName="text_accent_2" refType="h" fact="0.0252"/>
          <dgm:constr type="l" for="ch" forName="text_3" refType="w" fact="0.1227"/>
          <dgm:constr type="t" for="ch" forName="text_3" refType="h" fact="0.1192"/>
          <dgm:constr type="w" for="ch" forName="text_3" refType="w" fact="0.1504"/>
          <dgm:constr type="h" for="ch" forName="text_3" refType="h" fact="0.2099"/>
          <dgm:constr type="l" for="ch" forName="text_accent_3" refType="w" fact="0.2204"/>
          <dgm:constr type="t" for="ch" forName="text_accent_3" refType="h" fact="0.1249"/>
          <dgm:constr type="w" for="ch" forName="text_accent_3" refType="w" fact="0.018"/>
          <dgm:constr type="h" for="ch" forName="text_accent_3" refType="h" fact="0.0252"/>
          <dgm:constr type="l" for="ch" forName="image_3" refType="w" fact="0.2413"/>
          <dgm:constr type="t" for="ch" forName="image_3" refType="h" fact="0.003"/>
          <dgm:constr type="w" for="ch" forName="image_3" refType="w" fact="0.1541"/>
          <dgm:constr type="h" for="ch" forName="image_3" refType="h" fact="0.2151"/>
          <dgm:constr type="l" for="ch" forName="image_accent_3" refType="w" fact="0.2477"/>
          <dgm:constr type="t" for="ch" forName="image_accent_3" refType="h" fact="0.0955"/>
          <dgm:constr type="w" for="ch" forName="image_accent_3" refType="w" fact="0.018"/>
          <dgm:constr type="h" for="ch" forName="image_accent_3" refType="h" fact="0.0252"/>
          <dgm:constr type="l" for="ch" forName="text_4" refType="w" fact="0.3638"/>
          <dgm:constr type="t" for="ch" forName="text_4" refType="h" fact="0.1175"/>
          <dgm:constr type="w" for="ch" forName="text_4" refType="w" fact="0.1504"/>
          <dgm:constr type="h" for="ch" forName="text_4" refType="h" fact="0.2099"/>
          <dgm:constr type="l" for="ch" forName="text_accent_4" refType="w" fact="0.4932"/>
          <dgm:constr type="t" for="ch" forName="text_accent_4" refType="h" fact="0.2088"/>
          <dgm:constr type="w" for="ch" forName="text_accent_4" refType="w" fact="0.018"/>
          <dgm:constr type="h" for="ch" forName="text_accent_4" refType="h" fact="0.0252"/>
          <dgm:constr type="l" for="ch" forName="image_4" refType="w" fact="0.4845"/>
          <dgm:constr type="t" for="ch" forName="image_4" refType="h" fact="0.2288"/>
          <dgm:constr type="w" for="ch" forName="image_4" refType="w" fact="0.1504"/>
          <dgm:constr type="h" for="ch" forName="image_4" refType="h" fact="0.2099"/>
          <dgm:constr type="l" for="ch" forName="image_accent_4" refType="w" fact="0.519"/>
          <dgm:constr type="t" for="ch" forName="image_accent_4" refType="h" fact="0.2329"/>
          <dgm:constr type="w" for="ch" forName="image_accent_4" refType="w" fact="0.018"/>
          <dgm:constr type="h" for="ch" forName="image_accent_4" refType="h" fact="0.0252"/>
          <dgm:constr type="l" for="ch" forName="text_5" refType="w" fact="0.4843"/>
          <dgm:constr type="t" for="ch" forName="text_5" refType="h" fact="0.0052"/>
          <dgm:constr type="w" for="ch" forName="text_5" refType="w" fact="0.1504"/>
          <dgm:constr type="h" for="ch" forName="text_5" refType="h" fact="0.2099"/>
          <dgm:constr type="l" for="ch" forName="text_accent_5" refType="w" fact="0.6137"/>
          <dgm:constr type="t" for="ch" forName="text_accent_5" refType="h" fact="0.0958"/>
          <dgm:constr type="w" for="ch" forName="text_accent_5" refType="w" fact="0.018"/>
          <dgm:constr type="h" for="ch" forName="text_accent_5" refType="h" fact="0.0252"/>
          <dgm:constr type="l" for="ch" forName="image_5" refType="w" fact="0.605"/>
          <dgm:constr type="t" for="ch" forName="image_5" refType="h" fact="0.1158"/>
          <dgm:constr type="w" for="ch" forName="image_5" refType="w" fact="0.1504"/>
          <dgm:constr type="h" for="ch" forName="image_5" refType="h" fact="0.2099"/>
          <dgm:constr type="l" for="ch" forName="image_accent_5" refType="w" fact="0.6395"/>
          <dgm:constr type="t" for="ch" forName="image_accent_5" refType="h" fact="0.12"/>
          <dgm:constr type="w" for="ch" forName="image_accent_5" refType="w" fact="0.018"/>
          <dgm:constr type="h" for="ch" forName="image_accent_5" refType="h" fact="0.0252"/>
          <dgm:constr type="l" for="ch" forName="text_6" refType="w" fact="0.6055"/>
          <dgm:constr type="t" for="ch" forName="text_6" refType="h" fact="0.3402"/>
          <dgm:constr type="w" for="ch" forName="text_6" refType="w" fact="0.1504"/>
          <dgm:constr type="h" for="ch" forName="text_6" refType="h" fact="0.2099"/>
          <dgm:constr type="l" for="ch" forName="text_accent_6" refType="w" fact="0.6409"/>
          <dgm:constr type="t" for="ch" forName="text_accent_6" refType="h" fact="0.5192"/>
          <dgm:constr type="w" for="ch" forName="text_accent_6" refType="w" fact="0.018"/>
          <dgm:constr type="h" for="ch" forName="text_accent_6" refType="h" fact="0.0252"/>
          <dgm:constr type="l" for="ch" forName="image_6" refType="w" fact="0.4845"/>
          <dgm:constr type="t" for="ch" forName="image_6" refType="h" fact="0.4523"/>
          <dgm:constr type="w" for="ch" forName="image_6" refType="w" fact="0.1504"/>
          <dgm:constr type="h" for="ch" forName="image_6" refType="h" fact="0.2099"/>
          <dgm:constr type="l" for="ch" forName="image_accent_6" refType="w" fact="0.6127"/>
          <dgm:constr type="t" for="ch" forName="image_accent_6" refType="h" fact="0.5439"/>
          <dgm:constr type="w" for="ch" forName="image_accent_6" refType="w" fact="0.018"/>
          <dgm:constr type="h" for="ch" forName="image_accent_6" refType="h" fact="0.0252"/>
          <dgm:constr type="l" for="ch" forName="image_7" refType="w" fact="0.122"/>
          <dgm:constr type="t" for="ch" forName="image_7" refType="h" fact="0.5661"/>
          <dgm:constr type="w" for="ch" forName="image_7" refType="w" fact="0.1504"/>
          <dgm:constr type="h" for="ch" forName="image_7" refType="h" fact="0.2099"/>
          <dgm:constr type="l" for="ch" forName="image_accent_7" refType="w" fact="0.2197"/>
          <dgm:constr type="t" for="ch" forName="image_accent_7" refType="h" fact="0.5718"/>
          <dgm:constr type="w" for="ch" forName="image_accent_7" refType="w" fact="0.018"/>
          <dgm:constr type="h" for="ch" forName="image_accent_7" refType="h" fact="0.0252"/>
          <dgm:constr type="l" for="ch" forName="text_7" refType="w" fact="0.2416"/>
          <dgm:constr type="t" for="ch" forName="text_7" refType="h" fact="0.4515"/>
          <dgm:constr type="w" for="ch" forName="text_7" refType="w" fact="0.1541"/>
          <dgm:constr type="h" for="ch" forName="text_7" refType="h" fact="0.2151"/>
          <dgm:constr type="l" for="ch" forName="text_accent_7" refType="w" fact="0.2479"/>
          <dgm:constr type="t" for="ch" forName="text_accent_7" refType="h" fact="0.544"/>
          <dgm:constr type="w" for="ch" forName="text_accent_7" refType="w" fact="0.018"/>
          <dgm:constr type="h" for="ch" forName="text_accent_7" refType="h" fact="0.0252"/>
          <dgm:constr type="l" for="ch" forName="image_8" refType="w" fact="0.6048"/>
          <dgm:constr type="t" for="ch" forName="image_8" refType="h" fact="0.5665"/>
          <dgm:constr type="w" for="ch" forName="image_8" refType="w" fact="0.1504"/>
          <dgm:constr type="h" for="ch" forName="image_8" refType="h" fact="0.2099"/>
          <dgm:constr type="l" for="ch" forName="image_accent_8" refType="w" fact="0.7342"/>
          <dgm:constr type="t" for="ch" forName="image_accent_8" refType="h" fact="0.6577"/>
          <dgm:constr type="w" for="ch" forName="image_accent_8" refType="w" fact="0.018"/>
          <dgm:constr type="h" for="ch" forName="image_accent_8" refType="h" fact="0.0252"/>
          <dgm:constr type="l" for="ch" forName="text_8" refType="w" fact="0.7259"/>
          <dgm:constr type="t" for="ch" forName="text_8" refType="h" fact="0.4533"/>
          <dgm:constr type="w" for="ch" forName="text_8" refType="w" fact="0.1504"/>
          <dgm:constr type="h" for="ch" forName="text_8" refType="h" fact="0.2099"/>
          <dgm:constr type="l" for="ch" forName="text_accent_8" refType="w" fact="0.7614"/>
          <dgm:constr type="t" for="ch" forName="text_accent_8" refType="h" fact="0.6337"/>
          <dgm:constr type="w" for="ch" forName="text_accent_8" refType="w" fact="0.018"/>
          <dgm:constr type="h" for="ch" forName="text_accent_8" refType="h" fact="0.0252"/>
          <dgm:constr type="l" for="ch" forName="image_9" refType="w" fact="0.726"/>
          <dgm:constr type="t" for="ch" forName="image_9" refType="h" fact="0.2277"/>
          <dgm:constr type="w" for="ch" forName="image_9" refType="w" fact="0.1504"/>
          <dgm:constr type="h" for="ch" forName="image_9" refType="h" fact="0.2099"/>
          <dgm:constr type="l" for="ch" forName="image_accent_9" refType="w" fact="0.8237"/>
          <dgm:constr type="t" for="ch" forName="image_accent_9" refType="h" fact="0.2334"/>
          <dgm:constr type="w" for="ch" forName="image_accent_9" refType="w" fact="0.018"/>
          <dgm:constr type="h" for="ch" forName="image_accent_9" refType="h" fact="0.0252"/>
          <dgm:constr type="l" for="ch" forName="text_9" refType="w" fact="0.7242"/>
          <dgm:constr type="t" for="ch" forName="text_9" refType="h" fact="0"/>
          <dgm:constr type="w" for="ch" forName="text_9" refType="w" fact="0.1541"/>
          <dgm:constr type="h" for="ch" forName="text_9" refType="h" fact="0.2151"/>
          <dgm:constr type="l" for="ch" forName="text_accent_9" refType="w" fact="0.8237"/>
          <dgm:constr type="t" for="ch" forName="text_accent_9" refType="h" fact="0.1829"/>
          <dgm:constr type="w" for="ch" forName="text_accent_9" refType="w" fact="0.018"/>
          <dgm:constr type="h" for="ch" forName="text_accent_9" refType="h" fact="0.0252"/>
          <dgm:constr type="l" for="ch" forName="text_10" refType="w" fact="0.3633"/>
          <dgm:constr type="t" for="ch" forName="text_10" refType="h" fact="0.5665"/>
          <dgm:constr type="w" for="ch" forName="text_10" refType="w" fact="0.1504"/>
          <dgm:constr type="h" for="ch" forName="text_10" refType="h" fact="0.2099"/>
          <dgm:constr type="l" for="ch" forName="text_accent_10" refType="w" fact="0.3987"/>
          <dgm:constr type="t" for="ch" forName="text_accent_10" refType="h" fact="0.7455"/>
          <dgm:constr type="w" for="ch" forName="text_accent_10" refType="w" fact="0.018"/>
          <dgm:constr type="h" for="ch" forName="text_accent_10" refType="h" fact="0.0252"/>
          <dgm:constr type="l" for="ch" forName="image_10" refType="w" fact="0.2424"/>
          <dgm:constr type="t" for="ch" forName="image_10" refType="h" fact="0.6787"/>
          <dgm:constr type="w" for="ch" forName="image_10" refType="w" fact="0.1504"/>
          <dgm:constr type="h" for="ch" forName="image_10" refType="h" fact="0.2099"/>
          <dgm:constr type="l" for="ch" forName="image_accent_10" refType="w" fact="0.3705"/>
          <dgm:constr type="t" for="ch" forName="image_accent_10" refType="h" fact="0.7703"/>
          <dgm:constr type="w" for="ch" forName="image_accent_10" refType="w" fact="0.018"/>
          <dgm:constr type="h" for="ch" forName="image_accent_10" refType="h" fact="0.0252"/>
          <dgm:constr type="l" for="ch" forName="text_11" refType="w" fact="0.6053"/>
          <dgm:constr type="t" for="ch" forName="text_11" refType="h" fact="0.7901"/>
          <dgm:constr type="w" for="ch" forName="text_11" refType="w" fact="0.1504"/>
          <dgm:constr type="h" for="ch" forName="text_11" refType="h" fact="0.2099"/>
          <dgm:constr type="l" for="ch" forName="text_accent_11" refType="w" fact="0.6087"/>
          <dgm:constr type="t" for="ch" forName="text_accent_11" refType="h" fact="0.8825"/>
          <dgm:constr type="w" for="ch" forName="text_accent_11" refType="w" fact="0.018"/>
          <dgm:constr type="h" for="ch" forName="text_accent_11" refType="h" fact="0.0252"/>
          <dgm:constr type="l" for="ch" forName="image_11" refType="w" fact="0.4826"/>
          <dgm:constr type="t" for="ch" forName="image_11" refType="h" fact="0.6764"/>
          <dgm:constr type="w" for="ch" forName="image_11" refType="w" fact="0.1541"/>
          <dgm:constr type="h" for="ch" forName="image_11" refType="h" fact="0.2151"/>
          <dgm:constr type="l" for="ch" forName="image_accent_11" refType="w" fact="0.5821"/>
          <dgm:constr type="t" for="ch" forName="image_accent_11" refType="h" fact="0.8593"/>
          <dgm:constr type="w" for="ch" forName="image_accent_11" refType="w" fact="0.018"/>
          <dgm:constr type="h" for="ch" forName="image_accent_11" refType="h" fact="0.0252"/>
          <dgm:constr type="l" for="ch" forName="image_12" refType="w" fact="0.8469"/>
          <dgm:constr type="t" for="ch" forName="image_12" refType="h" fact="0.5652"/>
          <dgm:constr type="w" for="ch" forName="image_12" refType="w" fact="0.1504"/>
          <dgm:constr type="h" for="ch" forName="image_12" refType="h" fact="0.2099"/>
          <dgm:constr type="l" for="ch" forName="image_accent_12" refType="w" fact="0.8823"/>
          <dgm:constr type="t" for="ch" forName="image_accent_12" refType="h" fact="0.7442"/>
          <dgm:constr type="w" for="ch" forName="image_accent_12" refType="w" fact="0.018"/>
          <dgm:constr type="h" for="ch" forName="image_accent_12" refType="h" fact="0.0252"/>
          <dgm:constr type="l" for="ch" forName="text_12" refType="w" fact="0.7259"/>
          <dgm:constr type="t" for="ch" forName="text_12" refType="h" fact="0.6774"/>
          <dgm:constr type="w" for="ch" forName="text_12" refType="w" fact="0.1504"/>
          <dgm:constr type="h" for="ch" forName="text_12" refType="h" fact="0.2099"/>
          <dgm:constr type="l" for="ch" forName="text_accent_12" refType="w" fact="0.8541"/>
          <dgm:constr type="t" for="ch" forName="text_accent_12" refType="h" fact="0.769"/>
          <dgm:constr type="w" for="ch" forName="text_accent_12" refType="w" fact="0.018"/>
          <dgm:constr type="h" for="ch" forName="text_accent_12" refType="h" fact="0.0252"/>
          <dgm:constr type="l" for="ch" forName="text_13" refType="w" fact="0.8476"/>
          <dgm:constr type="t" for="ch" forName="text_13" refType="h" fact="0.3404"/>
          <dgm:constr type="w" for="ch" forName="text_13" refType="w" fact="0.1504"/>
          <dgm:constr type="h" for="ch" forName="text_13" refType="h" fact="0.2099"/>
          <dgm:constr type="l" for="ch" forName="text_accent_13" refType="w" fact="0.9453"/>
          <dgm:constr type="t" for="ch" forName="text_accent_13" refType="h" fact="0.346"/>
          <dgm:constr type="w" for="ch" forName="text_accent_13" refType="w" fact="0.018"/>
          <dgm:constr type="h" for="ch" forName="text_accent_13" refType="h" fact="0.0252"/>
          <dgm:constr type="l" for="ch" forName="image_13" refType="w" fact="0.8459"/>
          <dgm:constr type="t" for="ch" forName="image_13" refType="h" fact="0.1127"/>
          <dgm:constr type="w" for="ch" forName="image_13" refType="w" fact="0.1541"/>
          <dgm:constr type="h" for="ch" forName="image_13" refType="h" fact="0.2151"/>
          <dgm:constr type="l" for="ch" forName="image_accent_13" refType="w" fact="0.9454"/>
          <dgm:constr type="t" for="ch" forName="image_accent_13" refType="h" fact="0.2956"/>
          <dgm:constr type="w" for="ch" forName="image_accent_13" refType="w" fact="0.018"/>
          <dgm:constr type="h" for="ch" forName="image_accent_13" refType="h" fact="0.0252"/>
        </dgm:constrLst>
      </dgm:if>
      <dgm:if name="Name15" axis="ch" ptType="node" func="cnt" op="equ" val="14">
        <dgm:alg type="composite">
          <dgm:param type="ar" val="1.8151"/>
        </dgm:alg>
        <dgm:constrLst>
          <dgm:constr type="primFontSz" for="des" ptType="node" op="equ" val="65"/>
          <dgm:constr type="l" for="ch" forName="text_1" refType="w" fact="0.1094"/>
          <dgm:constr type="t" for="ch" forName="text_1" refType="h" fact="0.3409"/>
          <dgm:constr type="w" for="ch" forName="text_1" refType="w" fact="0.1341"/>
          <dgm:constr type="h" for="ch" forName="text_1" refType="h" fact="0.2099"/>
          <dgm:constr type="l" for="ch" forName="text_accent_1" refType="w" fact="0.1124"/>
          <dgm:constr type="t" for="ch" forName="text_accent_1" refType="h" fact="0.4333"/>
          <dgm:constr type="w" for="ch" forName="text_accent_1" refType="w" fact="0.0161"/>
          <dgm:constr type="h" for="ch" forName="text_accent_1" refType="h" fact="0.0252"/>
          <dgm:constr type="l" for="ch" forName="image_1" refType="w" fact="0"/>
          <dgm:constr type="t" for="ch" forName="image_1" refType="h" fact="0.2271"/>
          <dgm:constr type="w" for="ch" forName="image_1" refType="w" fact="0.1374"/>
          <dgm:constr type="h" for="ch" forName="image_1" refType="h" fact="0.2151"/>
          <dgm:constr type="l" for="ch" forName="image_accent_1" refType="w" fact="0.0887"/>
          <dgm:constr type="t" for="ch" forName="image_accent_1" refType="h" fact="0.4101"/>
          <dgm:constr type="w" for="ch" forName="image_accent_1" refType="w" fact="0.0161"/>
          <dgm:constr type="h" for="ch" forName="image_accent_1" refType="h" fact="0.0252"/>
          <dgm:constr type="l" for="ch" forName="image_2" refType="w" fact="0.3245"/>
          <dgm:constr type="t" for="ch" forName="image_2" refType="h" fact="0.3409"/>
          <dgm:constr type="w" for="ch" forName="image_2" refType="w" fact="0.1341"/>
          <dgm:constr type="h" for="ch" forName="image_2" refType="h" fact="0.2099"/>
          <dgm:constr type="l" for="ch" forName="image_accent_2" refType="w" fact="0.3275"/>
          <dgm:constr type="t" for="ch" forName="image_accent_2" refType="h" fact="0.4333"/>
          <dgm:constr type="w" for="ch" forName="image_accent_2" refType="w" fact="0.0161"/>
          <dgm:constr type="h" for="ch" forName="image_accent_2" refType="h" fact="0.0252"/>
          <dgm:constr type="l" for="ch" forName="text_2" refType="w" fact="0.2151"/>
          <dgm:constr type="t" for="ch" forName="text_2" refType="h" fact="0.2271"/>
          <dgm:constr type="w" for="ch" forName="text_2" refType="w" fact="0.1374"/>
          <dgm:constr type="h" for="ch" forName="text_2" refType="h" fact="0.2151"/>
          <dgm:constr type="l" for="ch" forName="text_accent_2" refType="w" fact="0.3038"/>
          <dgm:constr type="t" for="ch" forName="text_accent_2" refType="h" fact="0.4101"/>
          <dgm:constr type="w" for="ch" forName="text_accent_2" refType="w" fact="0.0161"/>
          <dgm:constr type="h" for="ch" forName="text_accent_2" refType="h" fact="0.0252"/>
          <dgm:constr type="l" for="ch" forName="text_3" refType="w" fact="0.1093"/>
          <dgm:constr type="t" for="ch" forName="text_3" refType="h" fact="0.1192"/>
          <dgm:constr type="w" for="ch" forName="text_3" refType="w" fact="0.1341"/>
          <dgm:constr type="h" for="ch" forName="text_3" refType="h" fact="0.2099"/>
          <dgm:constr type="l" for="ch" forName="text_accent_3" refType="w" fact="0.1964"/>
          <dgm:constr type="t" for="ch" forName="text_accent_3" refType="h" fact="0.1249"/>
          <dgm:constr type="w" for="ch" forName="text_accent_3" refType="w" fact="0.0161"/>
          <dgm:constr type="h" for="ch" forName="text_accent_3" refType="h" fact="0.0252"/>
          <dgm:constr type="l" for="ch" forName="image_3" refType="w" fact="0.2151"/>
          <dgm:constr type="t" for="ch" forName="image_3" refType="h" fact="0.003"/>
          <dgm:constr type="w" for="ch" forName="image_3" refType="w" fact="0.1374"/>
          <dgm:constr type="h" for="ch" forName="image_3" refType="h" fact="0.2151"/>
          <dgm:constr type="l" for="ch" forName="image_accent_3" refType="w" fact="0.2208"/>
          <dgm:constr type="t" for="ch" forName="image_accent_3" refType="h" fact="0.0955"/>
          <dgm:constr type="w" for="ch" forName="image_accent_3" refType="w" fact="0.0161"/>
          <dgm:constr type="h" for="ch" forName="image_accent_3" refType="h" fact="0.0252"/>
          <dgm:constr type="l" for="ch" forName="text_4" refType="w" fact="0.3244"/>
          <dgm:constr type="t" for="ch" forName="text_4" refType="h" fact="0.1175"/>
          <dgm:constr type="w" for="ch" forName="text_4" refType="w" fact="0.1341"/>
          <dgm:constr type="h" for="ch" forName="text_4" refType="h" fact="0.2099"/>
          <dgm:constr type="l" for="ch" forName="text_accent_4" refType="w" fact="0.4397"/>
          <dgm:constr type="t" for="ch" forName="text_accent_4" refType="h" fact="0.2088"/>
          <dgm:constr type="w" for="ch" forName="text_accent_4" refType="w" fact="0.0161"/>
          <dgm:constr type="h" for="ch" forName="text_accent_4" refType="h" fact="0.0252"/>
          <dgm:constr type="l" for="ch" forName="image_4" refType="w" fact="0.4319"/>
          <dgm:constr type="t" for="ch" forName="image_4" refType="h" fact="0.2288"/>
          <dgm:constr type="w" for="ch" forName="image_4" refType="w" fact="0.1341"/>
          <dgm:constr type="h" for="ch" forName="image_4" refType="h" fact="0.2099"/>
          <dgm:constr type="l" for="ch" forName="image_accent_4" refType="w" fact="0.4626"/>
          <dgm:constr type="t" for="ch" forName="image_accent_4" refType="h" fact="0.2329"/>
          <dgm:constr type="w" for="ch" forName="image_accent_4" refType="w" fact="0.0161"/>
          <dgm:constr type="h" for="ch" forName="image_accent_4" refType="h" fact="0.0252"/>
          <dgm:constr type="l" for="ch" forName="text_5" refType="w" fact="0.4318"/>
          <dgm:constr type="t" for="ch" forName="text_5" refType="h" fact="0.0052"/>
          <dgm:constr type="w" for="ch" forName="text_5" refType="w" fact="0.1341"/>
          <dgm:constr type="h" for="ch" forName="text_5" refType="h" fact="0.2099"/>
          <dgm:constr type="l" for="ch" forName="text_accent_5" refType="w" fact="0.5471"/>
          <dgm:constr type="t" for="ch" forName="text_accent_5" refType="h" fact="0.0958"/>
          <dgm:constr type="w" for="ch" forName="text_accent_5" refType="w" fact="0.0161"/>
          <dgm:constr type="h" for="ch" forName="text_accent_5" refType="h" fact="0.0252"/>
          <dgm:constr type="l" for="ch" forName="image_5" refType="w" fact="0.5393"/>
          <dgm:constr type="t" for="ch" forName="image_5" refType="h" fact="0.1158"/>
          <dgm:constr type="w" for="ch" forName="image_5" refType="w" fact="0.1341"/>
          <dgm:constr type="h" for="ch" forName="image_5" refType="h" fact="0.2099"/>
          <dgm:constr type="l" for="ch" forName="image_accent_5" refType="w" fact="0.57"/>
          <dgm:constr type="t" for="ch" forName="image_accent_5" refType="h" fact="0.12"/>
          <dgm:constr type="w" for="ch" forName="image_accent_5" refType="w" fact="0.0161"/>
          <dgm:constr type="h" for="ch" forName="image_accent_5" refType="h" fact="0.0252"/>
          <dgm:constr type="l" for="ch" forName="text_6" refType="w" fact="0.5398"/>
          <dgm:constr type="t" for="ch" forName="text_6" refType="h" fact="0.3402"/>
          <dgm:constr type="w" for="ch" forName="text_6" refType="w" fact="0.1341"/>
          <dgm:constr type="h" for="ch" forName="text_6" refType="h" fact="0.2099"/>
          <dgm:constr type="l" for="ch" forName="text_accent_6" refType="w" fact="0.5713"/>
          <dgm:constr type="t" for="ch" forName="text_accent_6" refType="h" fact="0.5192"/>
          <dgm:constr type="w" for="ch" forName="text_accent_6" refType="w" fact="0.0161"/>
          <dgm:constr type="h" for="ch" forName="text_accent_6" refType="h" fact="0.0252"/>
          <dgm:constr type="l" for="ch" forName="image_6" refType="w" fact="0.4319"/>
          <dgm:constr type="t" for="ch" forName="image_6" refType="h" fact="0.4523"/>
          <dgm:constr type="w" for="ch" forName="image_6" refType="w" fact="0.1341"/>
          <dgm:constr type="h" for="ch" forName="image_6" refType="h" fact="0.2099"/>
          <dgm:constr type="l" for="ch" forName="image_accent_6" refType="w" fact="0.5462"/>
          <dgm:constr type="t" for="ch" forName="image_accent_6" refType="h" fact="0.5439"/>
          <dgm:constr type="w" for="ch" forName="image_accent_6" refType="w" fact="0.0161"/>
          <dgm:constr type="h" for="ch" forName="image_accent_6" refType="h" fact="0.0252"/>
          <dgm:constr type="l" for="ch" forName="image_7" refType="w" fact="0.1087"/>
          <dgm:constr type="t" for="ch" forName="image_7" refType="h" fact="0.5661"/>
          <dgm:constr type="w" for="ch" forName="image_7" refType="w" fact="0.1341"/>
          <dgm:constr type="h" for="ch" forName="image_7" refType="h" fact="0.2099"/>
          <dgm:constr type="l" for="ch" forName="image_accent_7" refType="w" fact="0.1958"/>
          <dgm:constr type="t" for="ch" forName="image_accent_7" refType="h" fact="0.5718"/>
          <dgm:constr type="w" for="ch" forName="image_accent_7" refType="w" fact="0.0161"/>
          <dgm:constr type="h" for="ch" forName="image_accent_7" refType="h" fact="0.0252"/>
          <dgm:constr type="l" for="ch" forName="text_7" refType="w" fact="0.2154"/>
          <dgm:constr type="t" for="ch" forName="text_7" refType="h" fact="0.4515"/>
          <dgm:constr type="w" for="ch" forName="text_7" refType="w" fact="0.1374"/>
          <dgm:constr type="h" for="ch" forName="text_7" refType="h" fact="0.2151"/>
          <dgm:constr type="l" for="ch" forName="text_accent_7" refType="w" fact="0.221"/>
          <dgm:constr type="t" for="ch" forName="text_accent_7" refType="h" fact="0.544"/>
          <dgm:constr type="w" for="ch" forName="text_accent_7" refType="w" fact="0.0161"/>
          <dgm:constr type="h" for="ch" forName="text_accent_7" refType="h" fact="0.0252"/>
          <dgm:constr type="l" for="ch" forName="image_8" refType="w" fact="0.5392"/>
          <dgm:constr type="t" for="ch" forName="image_8" refType="h" fact="0.5665"/>
          <dgm:constr type="w" for="ch" forName="image_8" refType="w" fact="0.1341"/>
          <dgm:constr type="h" for="ch" forName="image_8" refType="h" fact="0.2099"/>
          <dgm:constr type="l" for="ch" forName="image_accent_8" refType="w" fact="0.6545"/>
          <dgm:constr type="t" for="ch" forName="image_accent_8" refType="h" fact="0.6577"/>
          <dgm:constr type="w" for="ch" forName="image_accent_8" refType="w" fact="0.0161"/>
          <dgm:constr type="h" for="ch" forName="image_accent_8" refType="h" fact="0.0252"/>
          <dgm:constr type="l" for="ch" forName="text_8" refType="w" fact="0.6471"/>
          <dgm:constr type="t" for="ch" forName="text_8" refType="h" fact="0.4533"/>
          <dgm:constr type="w" for="ch" forName="text_8" refType="w" fact="0.1341"/>
          <dgm:constr type="h" for="ch" forName="text_8" refType="h" fact="0.2099"/>
          <dgm:constr type="l" for="ch" forName="text_accent_8" refType="w" fact="0.6788"/>
          <dgm:constr type="t" for="ch" forName="text_accent_8" refType="h" fact="0.6337"/>
          <dgm:constr type="w" for="ch" forName="text_accent_8" refType="w" fact="0.0161"/>
          <dgm:constr type="h" for="ch" forName="text_accent_8" refType="h" fact="0.0252"/>
          <dgm:constr type="l" for="ch" forName="image_9" refType="w" fact="0.6472"/>
          <dgm:constr type="t" for="ch" forName="image_9" refType="h" fact="0.2277"/>
          <dgm:constr type="w" for="ch" forName="image_9" refType="w" fact="0.1341"/>
          <dgm:constr type="h" for="ch" forName="image_9" refType="h" fact="0.2099"/>
          <dgm:constr type="l" for="ch" forName="image_accent_9" refType="w" fact="0.7343"/>
          <dgm:constr type="t" for="ch" forName="image_accent_9" refType="h" fact="0.2334"/>
          <dgm:constr type="w" for="ch" forName="image_accent_9" refType="w" fact="0.0161"/>
          <dgm:constr type="h" for="ch" forName="image_accent_9" refType="h" fact="0.0252"/>
          <dgm:constr type="l" for="ch" forName="text_9" refType="w" fact="0.6456"/>
          <dgm:constr type="t" for="ch" forName="text_9" refType="h" fact="0"/>
          <dgm:constr type="w" for="ch" forName="text_9" refType="w" fact="0.1374"/>
          <dgm:constr type="h" for="ch" forName="text_9" refType="h" fact="0.2151"/>
          <dgm:constr type="l" for="ch" forName="text_accent_9" refType="w" fact="0.7343"/>
          <dgm:constr type="t" for="ch" forName="text_accent_9" refType="h" fact="0.1829"/>
          <dgm:constr type="w" for="ch" forName="text_accent_9" refType="w" fact="0.0161"/>
          <dgm:constr type="h" for="ch" forName="text_accent_9" refType="h" fact="0.0252"/>
          <dgm:constr type="l" for="ch" forName="text_10" refType="w" fact="0.3239"/>
          <dgm:constr type="t" for="ch" forName="text_10" refType="h" fact="0.5665"/>
          <dgm:constr type="w" for="ch" forName="text_10" refType="w" fact="0.1341"/>
          <dgm:constr type="h" for="ch" forName="text_10" refType="h" fact="0.2099"/>
          <dgm:constr type="l" for="ch" forName="text_accent_10" refType="w" fact="0.3554"/>
          <dgm:constr type="t" for="ch" forName="text_accent_10" refType="h" fact="0.7455"/>
          <dgm:constr type="w" for="ch" forName="text_accent_10" refType="w" fact="0.0161"/>
          <dgm:constr type="h" for="ch" forName="text_accent_10" refType="h" fact="0.0252"/>
          <dgm:constr type="l" for="ch" forName="image_10" refType="w" fact="0.2161"/>
          <dgm:constr type="t" for="ch" forName="image_10" refType="h" fact="0.6787"/>
          <dgm:constr type="w" for="ch" forName="image_10" refType="w" fact="0.1341"/>
          <dgm:constr type="h" for="ch" forName="image_10" refType="h" fact="0.2099"/>
          <dgm:constr type="l" for="ch" forName="image_accent_10" refType="w" fact="0.3303"/>
          <dgm:constr type="t" for="ch" forName="image_accent_10" refType="h" fact="0.7703"/>
          <dgm:constr type="w" for="ch" forName="image_accent_10" refType="w" fact="0.0161"/>
          <dgm:constr type="h" for="ch" forName="image_accent_10" refType="h" fact="0.0252"/>
          <dgm:constr type="l" for="ch" forName="text_11" refType="w" fact="0.5396"/>
          <dgm:constr type="t" for="ch" forName="text_11" refType="h" fact="0.7901"/>
          <dgm:constr type="w" for="ch" forName="text_11" refType="w" fact="0.1341"/>
          <dgm:constr type="h" for="ch" forName="text_11" refType="h" fact="0.2099"/>
          <dgm:constr type="l" for="ch" forName="text_accent_11" refType="w" fact="0.5426"/>
          <dgm:constr type="t" for="ch" forName="text_accent_11" refType="h" fact="0.8825"/>
          <dgm:constr type="w" for="ch" forName="text_accent_11" refType="w" fact="0.0161"/>
          <dgm:constr type="h" for="ch" forName="text_accent_11" refType="h" fact="0.0252"/>
          <dgm:constr type="l" for="ch" forName="image_11" refType="w" fact="0.4302"/>
          <dgm:constr type="t" for="ch" forName="image_11" refType="h" fact="0.6764"/>
          <dgm:constr type="w" for="ch" forName="image_11" refType="w" fact="0.1374"/>
          <dgm:constr type="h" for="ch" forName="image_11" refType="h" fact="0.2151"/>
          <dgm:constr type="l" for="ch" forName="image_accent_11" refType="w" fact="0.5189"/>
          <dgm:constr type="t" for="ch" forName="image_accent_11" refType="h" fact="0.8593"/>
          <dgm:constr type="w" for="ch" forName="image_accent_11" refType="w" fact="0.0161"/>
          <dgm:constr type="h" for="ch" forName="image_accent_11" refType="h" fact="0.0252"/>
          <dgm:constr type="l" for="ch" forName="image_12" refType="w" fact="0.755"/>
          <dgm:constr type="t" for="ch" forName="image_12" refType="h" fact="0.5652"/>
          <dgm:constr type="w" for="ch" forName="image_12" refType="w" fact="0.1341"/>
          <dgm:constr type="h" for="ch" forName="image_12" refType="h" fact="0.2099"/>
          <dgm:constr type="l" for="ch" forName="image_accent_12" refType="w" fact="0.7865"/>
          <dgm:constr type="t" for="ch" forName="image_accent_12" refType="h" fact="0.7442"/>
          <dgm:constr type="w" for="ch" forName="image_accent_12" refType="w" fact="0.0161"/>
          <dgm:constr type="h" for="ch" forName="image_accent_12" refType="h" fact="0.0252"/>
          <dgm:constr type="l" for="ch" forName="text_12" refType="w" fact="0.6471"/>
          <dgm:constr type="t" for="ch" forName="text_12" refType="h" fact="0.6774"/>
          <dgm:constr type="w" for="ch" forName="text_12" refType="w" fact="0.1341"/>
          <dgm:constr type="h" for="ch" forName="text_12" refType="h" fact="0.2099"/>
          <dgm:constr type="l" for="ch" forName="text_accent_12" refType="w" fact="0.7614"/>
          <dgm:constr type="t" for="ch" forName="text_accent_12" refType="h" fact="0.769"/>
          <dgm:constr type="w" for="ch" forName="text_accent_12" refType="w" fact="0.0161"/>
          <dgm:constr type="h" for="ch" forName="text_accent_12" refType="h" fact="0.0252"/>
          <dgm:constr type="l" for="ch" forName="text_13" refType="w" fact="0.7556"/>
          <dgm:constr type="t" for="ch" forName="text_13" refType="h" fact="0.3404"/>
          <dgm:constr type="w" for="ch" forName="text_13" refType="w" fact="0.1341"/>
          <dgm:constr type="h" for="ch" forName="text_13" refType="h" fact="0.2099"/>
          <dgm:constr type="l" for="ch" forName="text_accent_13" refType="w" fact="0.8427"/>
          <dgm:constr type="t" for="ch" forName="text_accent_13" refType="h" fact="0.346"/>
          <dgm:constr type="w" for="ch" forName="text_accent_13" refType="w" fact="0.0161"/>
          <dgm:constr type="h" for="ch" forName="text_accent_13" refType="h" fact="0.0252"/>
          <dgm:constr type="l" for="ch" forName="image_13" refType="w" fact="0.754"/>
          <dgm:constr type="t" for="ch" forName="image_13" refType="h" fact="0.1127"/>
          <dgm:constr type="w" for="ch" forName="image_13" refType="w" fact="0.1374"/>
          <dgm:constr type="h" for="ch" forName="image_13" refType="h" fact="0.2151"/>
          <dgm:constr type="l" for="ch" forName="image_accent_13" refType="w" fact="0.8427"/>
          <dgm:constr type="t" for="ch" forName="image_accent_13" refType="h" fact="0.2956"/>
          <dgm:constr type="w" for="ch" forName="image_accent_13" refType="w" fact="0.0161"/>
          <dgm:constr type="h" for="ch" forName="image_accent_13" refType="h" fact="0.0252"/>
          <dgm:constr type="l" for="ch" forName="text_14" refType="w" fact="0.8641"/>
          <dgm:constr type="t" for="ch" forName="text_14" refType="h" fact="0.6768"/>
          <dgm:constr type="w" for="ch" forName="text_14" refType="w" fact="0.1341"/>
          <dgm:constr type="h" for="ch" forName="text_14" refType="h" fact="0.2099"/>
          <dgm:constr type="l" for="ch" forName="text_accent_14" refType="w" fact="0.9512"/>
          <dgm:constr type="t" for="ch" forName="text_accent_14" refType="h" fact="0.6825"/>
          <dgm:constr type="w" for="ch" forName="text_accent_14" refType="w" fact="0.0161"/>
          <dgm:constr type="h" for="ch" forName="text_accent_14" refType="h" fact="0.0252"/>
          <dgm:constr type="l" for="ch" forName="image_14" refType="w" fact="0.8626"/>
          <dgm:constr type="t" for="ch" forName="image_14" refType="h" fact="0.4491"/>
          <dgm:constr type="w" for="ch" forName="image_14" refType="w" fact="0.1374"/>
          <dgm:constr type="h" for="ch" forName="image_14" refType="h" fact="0.2151"/>
          <dgm:constr type="l" for="ch" forName="image_accent_14" refType="w" fact="0.9513"/>
          <dgm:constr type="t" for="ch" forName="image_accent_14" refType="h" fact="0.632"/>
          <dgm:constr type="w" for="ch" forName="image_accent_14" refType="w" fact="0.0161"/>
          <dgm:constr type="h" for="ch" forName="image_accent_14" refType="h" fact="0.0252"/>
        </dgm:constrLst>
      </dgm:if>
      <dgm:if name="Name16" axis="ch" ptType="node" func="cnt" op="equ" val="15">
        <dgm:alg type="composite">
          <dgm:param type="ar" val="1.8122"/>
        </dgm:alg>
        <dgm:constrLst>
          <dgm:constr type="primFontSz" for="des" ptType="node" op="equ" val="65"/>
          <dgm:constr type="l" for="ch" forName="text_1" refType="w" fact="0.1094"/>
          <dgm:constr type="t" for="ch" forName="text_1" refType="h" fact="0.3421"/>
          <dgm:constr type="w" for="ch" forName="text_1" refType="w" fact="0.1341"/>
          <dgm:constr type="h" for="ch" forName="text_1" refType="h" fact="0.2095"/>
          <dgm:constr type="l" for="ch" forName="text_accent_1" refType="w" fact="0.1124"/>
          <dgm:constr type="t" for="ch" forName="text_accent_1" refType="h" fact="0.4343"/>
          <dgm:constr type="w" for="ch" forName="text_accent_1" refType="w" fact="0.0161"/>
          <dgm:constr type="h" for="ch" forName="text_accent_1" refType="h" fact="0.0251"/>
          <dgm:constr type="l" for="ch" forName="image_1" refType="w" fact="0"/>
          <dgm:constr type="t" for="ch" forName="image_1" refType="h" fact="0.2285"/>
          <dgm:constr type="w" for="ch" forName="image_1" refType="w" fact="0.1374"/>
          <dgm:constr type="h" for="ch" forName="image_1" refType="h" fact="0.2147"/>
          <dgm:constr type="l" for="ch" forName="image_accent_1" refType="w" fact="0.0887"/>
          <dgm:constr type="t" for="ch" forName="image_accent_1" refType="h" fact="0.4111"/>
          <dgm:constr type="w" for="ch" forName="image_accent_1" refType="w" fact="0.0161"/>
          <dgm:constr type="h" for="ch" forName="image_accent_1" refType="h" fact="0.0251"/>
          <dgm:constr type="l" for="ch" forName="image_2" refType="w" fact="0.3245"/>
          <dgm:constr type="t" for="ch" forName="image_2" refType="h" fact="0.3421"/>
          <dgm:constr type="w" for="ch" forName="image_2" refType="w" fact="0.1341"/>
          <dgm:constr type="h" for="ch" forName="image_2" refType="h" fact="0.2095"/>
          <dgm:constr type="l" for="ch" forName="image_accent_2" refType="w" fact="0.3275"/>
          <dgm:constr type="t" for="ch" forName="image_accent_2" refType="h" fact="0.4343"/>
          <dgm:constr type="w" for="ch" forName="image_accent_2" refType="w" fact="0.0161"/>
          <dgm:constr type="h" for="ch" forName="image_accent_2" refType="h" fact="0.0251"/>
          <dgm:constr type="l" for="ch" forName="text_2" refType="w" fact="0.2151"/>
          <dgm:constr type="t" for="ch" forName="text_2" refType="h" fact="0.2285"/>
          <dgm:constr type="w" for="ch" forName="text_2" refType="w" fact="0.1374"/>
          <dgm:constr type="h" for="ch" forName="text_2" refType="h" fact="0.2147"/>
          <dgm:constr type="l" for="ch" forName="text_accent_2" refType="w" fact="0.3038"/>
          <dgm:constr type="t" for="ch" forName="text_accent_2" refType="h" fact="0.4111"/>
          <dgm:constr type="w" for="ch" forName="text_accent_2" refType="w" fact="0.0161"/>
          <dgm:constr type="h" for="ch" forName="text_accent_2" refType="h" fact="0.0251"/>
          <dgm:constr type="l" for="ch" forName="text_3" refType="w" fact="0.1093"/>
          <dgm:constr type="t" for="ch" forName="text_3" refType="h" fact="0.1207"/>
          <dgm:constr type="w" for="ch" forName="text_3" refType="w" fact="0.1341"/>
          <dgm:constr type="h" for="ch" forName="text_3" refType="h" fact="0.2095"/>
          <dgm:constr type="l" for="ch" forName="text_accent_3" refType="w" fact="0.1964"/>
          <dgm:constr type="t" for="ch" forName="text_accent_3" refType="h" fact="0.1264"/>
          <dgm:constr type="w" for="ch" forName="text_accent_3" refType="w" fact="0.0161"/>
          <dgm:constr type="h" for="ch" forName="text_accent_3" refType="h" fact="0.0251"/>
          <dgm:constr type="l" for="ch" forName="image_3" refType="w" fact="0.2151"/>
          <dgm:constr type="t" for="ch" forName="image_3" refType="h" fact="0.0048"/>
          <dgm:constr type="w" for="ch" forName="image_3" refType="w" fact="0.1374"/>
          <dgm:constr type="h" for="ch" forName="image_3" refType="h" fact="0.2147"/>
          <dgm:constr type="l" for="ch" forName="image_accent_3" refType="w" fact="0.2208"/>
          <dgm:constr type="t" for="ch" forName="image_accent_3" refType="h" fact="0.0971"/>
          <dgm:constr type="w" for="ch" forName="image_accent_3" refType="w" fact="0.0161"/>
          <dgm:constr type="h" for="ch" forName="image_accent_3" refType="h" fact="0.0251"/>
          <dgm:constr type="l" for="ch" forName="text_4" refType="w" fact="0.3243"/>
          <dgm:constr type="t" for="ch" forName="text_4" refType="h" fact="0.1191"/>
          <dgm:constr type="w" for="ch" forName="text_4" refType="w" fact="0.1341"/>
          <dgm:constr type="h" for="ch" forName="text_4" refType="h" fact="0.2095"/>
          <dgm:constr type="l" for="ch" forName="text_accent_4" refType="w" fact="0.4396"/>
          <dgm:constr type="t" for="ch" forName="text_accent_4" refType="h" fact="0.2101"/>
          <dgm:constr type="w" for="ch" forName="text_accent_4" refType="w" fact="0.0161"/>
          <dgm:constr type="h" for="ch" forName="text_accent_4" refType="h" fact="0.0251"/>
          <dgm:constr type="l" for="ch" forName="image_4" refType="w" fact="0.4319"/>
          <dgm:constr type="t" for="ch" forName="image_4" refType="h" fact="0.2301"/>
          <dgm:constr type="w" for="ch" forName="image_4" refType="w" fact="0.1341"/>
          <dgm:constr type="h" for="ch" forName="image_4" refType="h" fact="0.2095"/>
          <dgm:constr type="l" for="ch" forName="image_accent_4" refType="w" fact="0.4626"/>
          <dgm:constr type="t" for="ch" forName="image_accent_4" refType="h" fact="0.2342"/>
          <dgm:constr type="w" for="ch" forName="image_accent_4" refType="w" fact="0.0161"/>
          <dgm:constr type="h" for="ch" forName="image_accent_4" refType="h" fact="0.0251"/>
          <dgm:constr type="l" for="ch" forName="text_5" refType="w" fact="0.4317"/>
          <dgm:constr type="t" for="ch" forName="text_5" refType="h" fact="0.0069"/>
          <dgm:constr type="w" for="ch" forName="text_5" refType="w" fact="0.1341"/>
          <dgm:constr type="h" for="ch" forName="text_5" refType="h" fact="0.2095"/>
          <dgm:constr type="l" for="ch" forName="text_accent_5" refType="w" fact="0.547"/>
          <dgm:constr type="t" for="ch" forName="text_accent_5" refType="h" fact="0.0974"/>
          <dgm:constr type="w" for="ch" forName="text_accent_5" refType="w" fact="0.0161"/>
          <dgm:constr type="h" for="ch" forName="text_accent_5" refType="h" fact="0.0251"/>
          <dgm:constr type="l" for="ch" forName="image_5" refType="w" fact="0.5393"/>
          <dgm:constr type="t" for="ch" forName="image_5" refType="h" fact="0.1173"/>
          <dgm:constr type="w" for="ch" forName="image_5" refType="w" fact="0.1341"/>
          <dgm:constr type="h" for="ch" forName="image_5" refType="h" fact="0.2095"/>
          <dgm:constr type="l" for="ch" forName="image_accent_5" refType="w" fact="0.57"/>
          <dgm:constr type="t" for="ch" forName="image_accent_5" refType="h" fact="0.1215"/>
          <dgm:constr type="w" for="ch" forName="image_accent_5" refType="w" fact="0.0161"/>
          <dgm:constr type="h" for="ch" forName="image_accent_5" refType="h" fact="0.0251"/>
          <dgm:constr type="l" for="ch" forName="text_6" refType="w" fact="0.5397"/>
          <dgm:constr type="t" for="ch" forName="text_6" refType="h" fact="0.3413"/>
          <dgm:constr type="w" for="ch" forName="text_6" refType="w" fact="0.1341"/>
          <dgm:constr type="h" for="ch" forName="text_6" refType="h" fact="0.2095"/>
          <dgm:constr type="l" for="ch" forName="text_accent_6" refType="w" fact="0.5712"/>
          <dgm:constr type="t" for="ch" forName="text_accent_6" refType="h" fact="0.52"/>
          <dgm:constr type="w" for="ch" forName="text_accent_6" refType="w" fact="0.0161"/>
          <dgm:constr type="h" for="ch" forName="text_accent_6" refType="h" fact="0.0251"/>
          <dgm:constr type="l" for="ch" forName="image_6" refType="w" fact="0.4319"/>
          <dgm:constr type="t" for="ch" forName="image_6" refType="h" fact="0.4533"/>
          <dgm:constr type="w" for="ch" forName="image_6" refType="w" fact="0.1341"/>
          <dgm:constr type="h" for="ch" forName="image_6" refType="h" fact="0.2095"/>
          <dgm:constr type="l" for="ch" forName="image_accent_6" refType="w" fact="0.5461"/>
          <dgm:constr type="t" for="ch" forName="image_accent_6" refType="h" fact="0.5447"/>
          <dgm:constr type="w" for="ch" forName="image_accent_6" refType="w" fact="0.0161"/>
          <dgm:constr type="h" for="ch" forName="image_accent_6" refType="h" fact="0.0251"/>
          <dgm:constr type="l" for="ch" forName="image_7" refType="w" fact="0.1087"/>
          <dgm:constr type="t" for="ch" forName="image_7" refType="h" fact="0.5668"/>
          <dgm:constr type="w" for="ch" forName="image_7" refType="w" fact="0.1341"/>
          <dgm:constr type="h" for="ch" forName="image_7" refType="h" fact="0.2095"/>
          <dgm:constr type="l" for="ch" forName="image_accent_7" refType="w" fact="0.1958"/>
          <dgm:constr type="t" for="ch" forName="image_accent_7" refType="h" fact="0.5725"/>
          <dgm:constr type="w" for="ch" forName="image_accent_7" refType="w" fact="0.0161"/>
          <dgm:constr type="h" for="ch" forName="image_accent_7" refType="h" fact="0.0251"/>
          <dgm:constr type="l" for="ch" forName="text_7" refType="w" fact="0.2153"/>
          <dgm:constr type="t" for="ch" forName="text_7" refType="h" fact="0.4525"/>
          <dgm:constr type="w" for="ch" forName="text_7" refType="w" fact="0.1374"/>
          <dgm:constr type="h" for="ch" forName="text_7" refType="h" fact="0.2147"/>
          <dgm:constr type="l" for="ch" forName="text_accent_7" refType="w" fact="0.221"/>
          <dgm:constr type="t" for="ch" forName="text_accent_7" refType="h" fact="0.5448"/>
          <dgm:constr type="w" for="ch" forName="text_accent_7" refType="w" fact="0.0161"/>
          <dgm:constr type="h" for="ch" forName="text_accent_7" refType="h" fact="0.0251"/>
          <dgm:constr type="l" for="ch" forName="image_8" refType="w" fact="0.5391"/>
          <dgm:constr type="t" for="ch" forName="image_8" refType="h" fact="0.5673"/>
          <dgm:constr type="w" for="ch" forName="image_8" refType="w" fact="0.1341"/>
          <dgm:constr type="h" for="ch" forName="image_8" refType="h" fact="0.2095"/>
          <dgm:constr type="l" for="ch" forName="image_accent_8" refType="w" fact="0.6544"/>
          <dgm:constr type="t" for="ch" forName="image_accent_8" refType="h" fact="0.6583"/>
          <dgm:constr type="w" for="ch" forName="image_accent_8" refType="w" fact="0.0161"/>
          <dgm:constr type="h" for="ch" forName="image_accent_8" refType="h" fact="0.0251"/>
          <dgm:constr type="l" for="ch" forName="text_8" refType="w" fact="0.647"/>
          <dgm:constr type="t" for="ch" forName="text_8" refType="h" fact="0.4543"/>
          <dgm:constr type="w" for="ch" forName="text_8" refType="w" fact="0.1341"/>
          <dgm:constr type="h" for="ch" forName="text_8" refType="h" fact="0.2095"/>
          <dgm:constr type="l" for="ch" forName="text_accent_8" refType="w" fact="0.6787"/>
          <dgm:constr type="t" for="ch" forName="text_accent_8" refType="h" fact="0.6343"/>
          <dgm:constr type="w" for="ch" forName="text_accent_8" refType="w" fact="0.0161"/>
          <dgm:constr type="h" for="ch" forName="text_accent_8" refType="h" fact="0.0251"/>
          <dgm:constr type="l" for="ch" forName="image_9" refType="w" fact="0.6471"/>
          <dgm:constr type="t" for="ch" forName="image_9" refType="h" fact="0.229"/>
          <dgm:constr type="w" for="ch" forName="image_9" refType="w" fact="0.1341"/>
          <dgm:constr type="h" for="ch" forName="image_9" refType="h" fact="0.2095"/>
          <dgm:constr type="l" for="ch" forName="image_accent_9" refType="w" fact="0.7342"/>
          <dgm:constr type="t" for="ch" forName="image_accent_9" refType="h" fact="0.2347"/>
          <dgm:constr type="w" for="ch" forName="image_accent_9" refType="w" fact="0.0161"/>
          <dgm:constr type="h" for="ch" forName="image_accent_9" refType="h" fact="0.0251"/>
          <dgm:constr type="l" for="ch" forName="text_9" refType="w" fact="0.6455"/>
          <dgm:constr type="t" for="ch" forName="text_9" refType="h" fact="0.0017"/>
          <dgm:constr type="w" for="ch" forName="text_9" refType="w" fact="0.1374"/>
          <dgm:constr type="h" for="ch" forName="text_9" refType="h" fact="0.2147"/>
          <dgm:constr type="l" for="ch" forName="text_accent_9" refType="w" fact="0.7342"/>
          <dgm:constr type="t" for="ch" forName="text_accent_9" refType="h" fact="0.1844"/>
          <dgm:constr type="w" for="ch" forName="text_accent_9" refType="w" fact="0.0161"/>
          <dgm:constr type="h" for="ch" forName="text_accent_9" refType="h" fact="0.0251"/>
          <dgm:constr type="l" for="ch" forName="text_10" refType="w" fact="0.3238"/>
          <dgm:constr type="t" for="ch" forName="text_10" refType="h" fact="0.5673"/>
          <dgm:constr type="w" for="ch" forName="text_10" refType="w" fact="0.1341"/>
          <dgm:constr type="h" for="ch" forName="text_10" refType="h" fact="0.2095"/>
          <dgm:constr type="l" for="ch" forName="text_accent_10" refType="w" fact="0.3554"/>
          <dgm:constr type="t" for="ch" forName="text_accent_10" refType="h" fact="0.746"/>
          <dgm:constr type="w" for="ch" forName="text_accent_10" refType="w" fact="0.0161"/>
          <dgm:constr type="h" for="ch" forName="text_accent_10" refType="h" fact="0.0251"/>
          <dgm:constr type="l" for="ch" forName="image_10" refType="w" fact="0.216"/>
          <dgm:constr type="t" for="ch" forName="image_10" refType="h" fact="0.6792"/>
          <dgm:constr type="w" for="ch" forName="image_10" refType="w" fact="0.1341"/>
          <dgm:constr type="h" for="ch" forName="image_10" refType="h" fact="0.2095"/>
          <dgm:constr type="l" for="ch" forName="image_accent_10" refType="w" fact="0.3303"/>
          <dgm:constr type="t" for="ch" forName="image_accent_10" refType="h" fact="0.7707"/>
          <dgm:constr type="w" for="ch" forName="image_accent_10" refType="w" fact="0.0161"/>
          <dgm:constr type="h" for="ch" forName="image_accent_10" refType="h" fact="0.0251"/>
          <dgm:constr type="l" for="ch" forName="text_11" refType="w" fact="0.5395"/>
          <dgm:constr type="t" for="ch" forName="text_11" refType="h" fact="0.7905"/>
          <dgm:constr type="w" for="ch" forName="text_11" refType="w" fact="0.1341"/>
          <dgm:constr type="h" for="ch" forName="text_11" refType="h" fact="0.2095"/>
          <dgm:constr type="l" for="ch" forName="text_accent_11" refType="w" fact="0.5425"/>
          <dgm:constr type="t" for="ch" forName="text_accent_11" refType="h" fact="0.8827"/>
          <dgm:constr type="w" for="ch" forName="text_accent_11" refType="w" fact="0.0161"/>
          <dgm:constr type="h" for="ch" forName="text_accent_11" refType="h" fact="0.0251"/>
          <dgm:constr type="l" for="ch" forName="image_11" refType="w" fact="0.4302"/>
          <dgm:constr type="t" for="ch" forName="image_11" refType="h" fact="0.6769"/>
          <dgm:constr type="w" for="ch" forName="image_11" refType="w" fact="0.1374"/>
          <dgm:constr type="h" for="ch" forName="image_11" refType="h" fact="0.2147"/>
          <dgm:constr type="l" for="ch" forName="image_accent_11" refType="w" fact="0.5189"/>
          <dgm:constr type="t" for="ch" forName="image_accent_11" refType="h" fact="0.8596"/>
          <dgm:constr type="w" for="ch" forName="image_accent_11" refType="w" fact="0.0161"/>
          <dgm:constr type="h" for="ch" forName="image_accent_11" refType="h" fact="0.0251"/>
          <dgm:constr type="l" for="ch" forName="image_12" refType="w" fact="0.7549"/>
          <dgm:constr type="t" for="ch" forName="image_12" refType="h" fact="0.566"/>
          <dgm:constr type="w" for="ch" forName="image_12" refType="w" fact="0.1341"/>
          <dgm:constr type="h" for="ch" forName="image_12" refType="h" fact="0.2095"/>
          <dgm:constr type="l" for="ch" forName="image_accent_12" refType="w" fact="0.7864"/>
          <dgm:constr type="t" for="ch" forName="image_accent_12" refType="h" fact="0.7447"/>
          <dgm:constr type="w" for="ch" forName="image_accent_12" refType="w" fact="0.0161"/>
          <dgm:constr type="h" for="ch" forName="image_accent_12" refType="h" fact="0.0251"/>
          <dgm:constr type="l" for="ch" forName="text_12" refType="w" fact="0.6471"/>
          <dgm:constr type="t" for="ch" forName="text_12" refType="h" fact="0.678"/>
          <dgm:constr type="w" for="ch" forName="text_12" refType="w" fact="0.1341"/>
          <dgm:constr type="h" for="ch" forName="text_12" refType="h" fact="0.2095"/>
          <dgm:constr type="l" for="ch" forName="text_accent_12" refType="w" fact="0.7613"/>
          <dgm:constr type="t" for="ch" forName="text_accent_12" refType="h" fact="0.7694"/>
          <dgm:constr type="w" for="ch" forName="text_accent_12" refType="w" fact="0.0161"/>
          <dgm:constr type="h" for="ch" forName="text_accent_12" refType="h" fact="0.0251"/>
          <dgm:constr type="l" for="ch" forName="text_13" refType="w" fact="0.7555"/>
          <dgm:constr type="t" for="ch" forName="text_13" refType="h" fact="0.3415"/>
          <dgm:constr type="w" for="ch" forName="text_13" refType="w" fact="0.1341"/>
          <dgm:constr type="h" for="ch" forName="text_13" refType="h" fact="0.2095"/>
          <dgm:constr type="l" for="ch" forName="text_accent_13" refType="w" fact="0.8426"/>
          <dgm:constr type="t" for="ch" forName="text_accent_13" refType="h" fact="0.3472"/>
          <dgm:constr type="w" for="ch" forName="text_accent_13" refType="w" fact="0.0161"/>
          <dgm:constr type="h" for="ch" forName="text_accent_13" refType="h" fact="0.0251"/>
          <dgm:constr type="l" for="ch" forName="image_13" refType="w" fact="0.7539"/>
          <dgm:constr type="t" for="ch" forName="image_13" refType="h" fact="0.1142"/>
          <dgm:constr type="w" for="ch" forName="image_13" refType="w" fact="0.1374"/>
          <dgm:constr type="h" for="ch" forName="image_13" refType="h" fact="0.2147"/>
          <dgm:constr type="l" for="ch" forName="image_accent_13" refType="w" fact="0.8426"/>
          <dgm:constr type="t" for="ch" forName="image_accent_13" refType="h" fact="0.2968"/>
          <dgm:constr type="w" for="ch" forName="image_accent_13" refType="w" fact="0.0161"/>
          <dgm:constr type="h" for="ch" forName="image_accent_13" refType="h" fact="0.0251"/>
          <dgm:constr type="l" for="ch" forName="text_14" refType="w" fact="0.864"/>
          <dgm:constr type="t" for="ch" forName="text_14" refType="h" fact="0.6774"/>
          <dgm:constr type="w" for="ch" forName="text_14" refType="w" fact="0.1341"/>
          <dgm:constr type="h" for="ch" forName="text_14" refType="h" fact="0.2095"/>
          <dgm:constr type="l" for="ch" forName="text_accent_14" refType="w" fact="0.9511"/>
          <dgm:constr type="t" for="ch" forName="text_accent_14" refType="h" fact="0.683"/>
          <dgm:constr type="w" for="ch" forName="text_accent_14" refType="w" fact="0.0161"/>
          <dgm:constr type="h" for="ch" forName="text_accent_14" refType="h" fact="0.0251"/>
          <dgm:constr type="l" for="ch" forName="image_14" refType="w" fact="0.8625"/>
          <dgm:constr type="t" for="ch" forName="image_14" refType="h" fact="0.4501"/>
          <dgm:constr type="w" for="ch" forName="image_14" refType="w" fact="0.1374"/>
          <dgm:constr type="h" for="ch" forName="image_14" refType="h" fact="0.2147"/>
          <dgm:constr type="l" for="ch" forName="image_accent_14" refType="w" fact="0.9512"/>
          <dgm:constr type="t" for="ch" forName="image_accent_14" refType="h" fact="0.6327"/>
          <dgm:constr type="w" for="ch" forName="image_accent_14" refType="w" fact="0.0161"/>
          <dgm:constr type="h" for="ch" forName="image_accent_14" refType="h" fact="0.0251"/>
          <dgm:constr type="l" for="ch" forName="text_15" refType="w" fact="0.8642"/>
          <dgm:constr type="t" for="ch" forName="text_15" refType="h" fact="0.2273"/>
          <dgm:constr type="w" for="ch" forName="text_15" refType="w" fact="0.1341"/>
          <dgm:constr type="h" for="ch" forName="text_15" refType="h" fact="0.2095"/>
          <dgm:constr type="l" for="ch" forName="text_accent_15" refType="w" fact="0.9512"/>
          <dgm:constr type="t" for="ch" forName="text_accent_15" refType="h" fact="0.233"/>
          <dgm:constr type="w" for="ch" forName="text_accent_15" refType="w" fact="0.0161"/>
          <dgm:constr type="h" for="ch" forName="text_accent_15" refType="h" fact="0.0251"/>
          <dgm:constr type="l" for="ch" forName="image_15" refType="w" fact="0.8626"/>
          <dgm:constr type="t" for="ch" forName="image_15" refType="h" fact="0"/>
          <dgm:constr type="w" for="ch" forName="image_15" refType="w" fact="0.1374"/>
          <dgm:constr type="h" for="ch" forName="image_15" refType="h" fact="0.2147"/>
          <dgm:constr type="l" for="ch" forName="image_accent_15" refType="w" fact="0.9513"/>
          <dgm:constr type="t" for="ch" forName="image_accent_15" refType="h" fact="0.1826"/>
          <dgm:constr type="w" for="ch" forName="image_accent_15" refType="w" fact="0.0161"/>
          <dgm:constr type="h" for="ch" forName="image_accent_15" refType="h" fact="0.0251"/>
        </dgm:constrLst>
      </dgm:if>
      <dgm:if name="Name17" axis="ch" ptType="node" func="cnt" op="equ" val="16">
        <dgm:alg type="composite">
          <dgm:param type="ar" val="2.0101"/>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8"/>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4"/>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4"/>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2"/>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2"/>
          <dgm:constr type="t" for="ch" forName="image_5" refType="h" fact="0.1173"/>
          <dgm:constr type="w" for="ch" forName="image_5" refType="w" fact="0.1209"/>
          <dgm:constr type="h" for="ch" forName="image_5" refType="h" fact="0.2095"/>
          <dgm:constr type="l" for="ch" forName="image_accent_5" refType="w" fact="0.5139"/>
          <dgm:constr type="t" for="ch" forName="image_accent_5" refType="h" fact="0.1215"/>
          <dgm:constr type="w" for="ch" forName="image_accent_5" refType="w" fact="0.0145"/>
          <dgm:constr type="h" for="ch" forName="image_accent_5" refType="h" fact="0.0251"/>
          <dgm:constr type="l" for="ch" forName="text_6" refType="w" fact="0.4866"/>
          <dgm:constr type="t" for="ch" forName="text_6" refType="h" fact="0.3413"/>
          <dgm:constr type="w" for="ch" forName="text_6" refType="w" fact="0.1209"/>
          <dgm:constr type="h" for="ch" forName="text_6" refType="h" fact="0.2095"/>
          <dgm:constr type="l" for="ch" forName="text_accent_6" refType="w" fact="0.515"/>
          <dgm:constr type="t" for="ch" forName="text_accent_6" refType="h" fact="0.52"/>
          <dgm:constr type="w" for="ch" forName="text_accent_6" refType="w" fact="0.0145"/>
          <dgm:constr type="h" for="ch" forName="text_accent_6" refType="h" fact="0.0251"/>
          <dgm:constr type="l" for="ch" forName="image_6" refType="w" fact="0.3894"/>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6"/>
          <dgm:constr type="t" for="ch" forName="image_8" refType="h" fact="0.5673"/>
          <dgm:constr type="w" for="ch" forName="image_8" refType="w" fact="0.1209"/>
          <dgm:constr type="h" for="ch" forName="image_8" refType="h" fact="0.2095"/>
          <dgm:constr type="l" for="ch" forName="image_accent_8" refType="w" fact="0.59"/>
          <dgm:constr type="t" for="ch" forName="image_accent_8" refType="h" fact="0.6583"/>
          <dgm:constr type="w" for="ch" forName="image_accent_8" refType="w" fact="0.0145"/>
          <dgm:constr type="h" for="ch" forName="image_accent_8" refType="h" fact="0.0251"/>
          <dgm:constr type="l" for="ch" forName="text_8" refType="w" fact="0.5833"/>
          <dgm:constr type="t" for="ch" forName="text_8" refType="h" fact="0.4543"/>
          <dgm:constr type="w" for="ch" forName="text_8" refType="w" fact="0.1209"/>
          <dgm:constr type="h" for="ch" forName="text_8" refType="h" fact="0.2095"/>
          <dgm:constr type="l" for="ch" forName="text_accent_8" refType="w" fact="0.6119"/>
          <dgm:constr type="t" for="ch" forName="text_accent_8" refType="h" fact="0.6343"/>
          <dgm:constr type="w" for="ch" forName="text_accent_8" refType="w" fact="0.0145"/>
          <dgm:constr type="h" for="ch" forName="text_accent_8" refType="h" fact="0.0251"/>
          <dgm:constr type="l" for="ch" forName="image_9" refType="w" fact="0.5834"/>
          <dgm:constr type="t" for="ch" forName="image_9" refType="h" fact="0.229"/>
          <dgm:constr type="w" for="ch" forName="image_9" refType="w" fact="0.1209"/>
          <dgm:constr type="h" for="ch" forName="image_9" refType="h" fact="0.2095"/>
          <dgm:constr type="l" for="ch" forName="image_accent_9" refType="w" fact="0.6619"/>
          <dgm:constr type="t" for="ch" forName="image_accent_9" refType="h" fact="0.2347"/>
          <dgm:constr type="w" for="ch" forName="image_accent_9" refType="w" fact="0.0145"/>
          <dgm:constr type="h" for="ch" forName="image_accent_9" refType="h" fact="0.0251"/>
          <dgm:constr type="l" for="ch" forName="text_9" refType="w" fact="0.582"/>
          <dgm:constr type="t" for="ch" forName="text_9" refType="h" fact="0.0017"/>
          <dgm:constr type="w" for="ch" forName="text_9" refType="w" fact="0.1239"/>
          <dgm:constr type="h" for="ch" forName="text_9" refType="h" fact="0.2147"/>
          <dgm:constr type="l" for="ch" forName="text_accent_9" refType="w" fact="0.6619"/>
          <dgm:constr type="t" for="ch" forName="text_accent_9" refType="h" fact="0.1844"/>
          <dgm:constr type="w" for="ch" forName="text_accent_9" refType="w" fact="0.0145"/>
          <dgm:constr type="h" for="ch" forName="text_accent_9" refType="h" fact="0.0251"/>
          <dgm:constr type="l" for="ch" forName="text_10" refType="w" fact="0.292"/>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8"/>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8"/>
          <dgm:constr type="t" for="ch" forName="image_accent_11" refType="h" fact="0.8596"/>
          <dgm:constr type="w" for="ch" forName="image_accent_11" refType="w" fact="0.0145"/>
          <dgm:constr type="h" for="ch" forName="image_accent_11" refType="h" fact="0.0251"/>
          <dgm:constr type="l" for="ch" forName="image_12" refType="w" fact="0.6806"/>
          <dgm:constr type="t" for="ch" forName="image_12" refType="h" fact="0.566"/>
          <dgm:constr type="w" for="ch" forName="image_12" refType="w" fact="0.1209"/>
          <dgm:constr type="h" for="ch" forName="image_12" refType="h" fact="0.2095"/>
          <dgm:constr type="l" for="ch" forName="image_accent_12" refType="w" fact="0.709"/>
          <dgm:constr type="t" for="ch" forName="image_accent_12" refType="h" fact="0.7447"/>
          <dgm:constr type="w" for="ch" forName="image_accent_12" refType="w" fact="0.0145"/>
          <dgm:constr type="h" for="ch" forName="image_accent_12" refType="h" fact="0.0251"/>
          <dgm:constr type="l" for="ch" forName="text_12" refType="w" fact="0.5834"/>
          <dgm:constr type="t" for="ch" forName="text_12" refType="h" fact="0.678"/>
          <dgm:constr type="w" for="ch" forName="text_12" refType="w" fact="0.1209"/>
          <dgm:constr type="h" for="ch" forName="text_12" refType="h" fact="0.2095"/>
          <dgm:constr type="l" for="ch" forName="text_accent_12" refType="w" fact="0.6863"/>
          <dgm:constr type="t" for="ch" forName="text_accent_12" refType="h" fact="0.7694"/>
          <dgm:constr type="w" for="ch" forName="text_accent_12" refType="w" fact="0.0145"/>
          <dgm:constr type="h" for="ch" forName="text_accent_12" refType="h" fact="0.0251"/>
          <dgm:constr type="l" for="ch" forName="text_13" refType="w" fact="0.6811"/>
          <dgm:constr type="t" for="ch" forName="text_13" refType="h" fact="0.3415"/>
          <dgm:constr type="w" for="ch" forName="text_13" refType="w" fact="0.1209"/>
          <dgm:constr type="h" for="ch" forName="text_13" refType="h" fact="0.2095"/>
          <dgm:constr type="l" for="ch" forName="text_accent_13" refType="w" fact="0.7596"/>
          <dgm:constr type="t" for="ch" forName="text_accent_13" refType="h" fact="0.3472"/>
          <dgm:constr type="w" for="ch" forName="text_accent_13" refType="w" fact="0.0145"/>
          <dgm:constr type="h" for="ch" forName="text_accent_13" refType="h" fact="0.0251"/>
          <dgm:constr type="l" for="ch" forName="image_13" refType="w" fact="0.6797"/>
          <dgm:constr type="t" for="ch" forName="image_13" refType="h" fact="0.1142"/>
          <dgm:constr type="w" for="ch" forName="image_13" refType="w" fact="0.1239"/>
          <dgm:constr type="h" for="ch" forName="image_13" refType="h" fact="0.2147"/>
          <dgm:constr type="l" for="ch" forName="image_accent_13" refType="w" fact="0.7597"/>
          <dgm:constr type="t" for="ch" forName="image_accent_13" refType="h" fact="0.2968"/>
          <dgm:constr type="w" for="ch" forName="image_accent_13" refType="w" fact="0.0145"/>
          <dgm:constr type="h" for="ch" forName="image_accent_13" refType="h" fact="0.0251"/>
          <dgm:constr type="l" for="ch" forName="text_14" refType="w" fact="0.779"/>
          <dgm:constr type="t" for="ch" forName="text_14" refType="h" fact="0.6774"/>
          <dgm:constr type="w" for="ch" forName="text_14" refType="w" fact="0.1209"/>
          <dgm:constr type="h" for="ch" forName="text_14" refType="h" fact="0.2095"/>
          <dgm:constr type="l" for="ch" forName="text_accent_14" refType="w" fact="0.8575"/>
          <dgm:constr type="t" for="ch" forName="text_accent_14" refType="h" fact="0.683"/>
          <dgm:constr type="w" for="ch" forName="text_accent_14" refType="w" fact="0.0145"/>
          <dgm:constr type="h" for="ch" forName="text_accent_14" refType="h" fact="0.0251"/>
          <dgm:constr type="l" for="ch" forName="image_14" refType="w" fact="0.7781"/>
          <dgm:constr type="t" for="ch" forName="image_14" refType="h" fact="0.4501"/>
          <dgm:constr type="w" for="ch" forName="image_14" refType="w" fact="0.1239"/>
          <dgm:constr type="h" for="ch" forName="image_14" refType="h" fact="0.2147"/>
          <dgm:constr type="l" for="ch" forName="image_accent_14" refType="w" fact="0.8581"/>
          <dgm:constr type="t" for="ch" forName="image_accent_14" refType="h" fact="0.6327"/>
          <dgm:constr type="w" for="ch" forName="image_accent_14" refType="w" fact="0.0145"/>
          <dgm:constr type="h" for="ch" forName="image_accent_14" refType="h" fact="0.0251"/>
          <dgm:constr type="l" for="ch" forName="text_15" refType="w" fact="0.7791"/>
          <dgm:constr type="t" for="ch" forName="text_15" refType="h" fact="0.2273"/>
          <dgm:constr type="w" for="ch" forName="text_15" refType="w" fact="0.1209"/>
          <dgm:constr type="h" for="ch" forName="text_15" refType="h" fact="0.2095"/>
          <dgm:constr type="l" for="ch" forName="text_accent_15" refType="w" fact="0.8576"/>
          <dgm:constr type="t" for="ch" forName="text_accent_15" refType="h" fact="0.233"/>
          <dgm:constr type="w" for="ch" forName="text_accent_15" refType="w" fact="0.0145"/>
          <dgm:constr type="h" for="ch" forName="text_accent_15" refType="h" fact="0.0251"/>
          <dgm:constr type="l" for="ch" forName="image_15" refType="w" fact="0.7777"/>
          <dgm:constr type="t" for="ch" forName="image_15" refType="h" fact="0"/>
          <dgm:constr type="w" for="ch" forName="image_15" refType="w" fact="0.1239"/>
          <dgm:constr type="h" for="ch" forName="image_15" refType="h" fact="0.2147"/>
          <dgm:constr type="l" for="ch" forName="image_accent_15" refType="w" fact="0.8576"/>
          <dgm:constr type="t" for="ch" forName="image_accent_15" refType="h" fact="0.1826"/>
          <dgm:constr type="w" for="ch" forName="image_accent_15" refType="w" fact="0.0145"/>
          <dgm:constr type="h" for="ch" forName="image_accent_15" refType="h" fact="0.0251"/>
          <dgm:constr type="l" for="ch" forName="text_16" refType="w" fact="0.8775"/>
          <dgm:constr type="t" for="ch" forName="text_16" refType="h" fact="0.7895"/>
          <dgm:constr type="w" for="ch" forName="text_16" refType="w" fact="0.1209"/>
          <dgm:constr type="h" for="ch" forName="text_16" refType="h" fact="0.2095"/>
          <dgm:constr type="l" for="ch" forName="text_accent_16" refType="w" fact="0.956"/>
          <dgm:constr type="t" for="ch" forName="text_accent_16" refType="h" fact="0.7952"/>
          <dgm:constr type="w" for="ch" forName="text_accent_16" refType="w" fact="0.0145"/>
          <dgm:constr type="h" for="ch" forName="text_accent_16" refType="h" fact="0.0251"/>
          <dgm:constr type="l" for="ch" forName="image_16" refType="w" fact="0.8761"/>
          <dgm:constr type="t" for="ch" forName="image_16" refType="h" fact="0.5622"/>
          <dgm:constr type="w" for="ch" forName="image_16" refType="w" fact="0.1239"/>
          <dgm:constr type="h" for="ch" forName="image_16" refType="h" fact="0.2147"/>
          <dgm:constr type="l" for="ch" forName="image_accent_16" refType="w" fact="0.9561"/>
          <dgm:constr type="t" for="ch" forName="image_accent_16" refType="h" fact="0.7449"/>
          <dgm:constr type="w" for="ch" forName="image_accent_16" refType="w" fact="0.0145"/>
          <dgm:constr type="h" for="ch" forName="image_accent_16" refType="h" fact="0.0251"/>
        </dgm:constrLst>
      </dgm:if>
      <dgm:if name="Name18" axis="ch" ptType="node" func="cnt" op="equ" val="17">
        <dgm:alg type="composite">
          <dgm:param type="ar" val="2.0104"/>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799"/>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3"/>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3"/>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1"/>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1"/>
          <dgm:constr type="t" for="ch" forName="image_5" refType="h" fact="0.1173"/>
          <dgm:constr type="w" for="ch" forName="image_5" refType="w" fact="0.1209"/>
          <dgm:constr type="h" for="ch" forName="image_5" refType="h" fact="0.2095"/>
          <dgm:constr type="l" for="ch" forName="image_accent_5" refType="w" fact="0.5138"/>
          <dgm:constr type="t" for="ch" forName="image_accent_5" refType="h" fact="0.1215"/>
          <dgm:constr type="w" for="ch" forName="image_accent_5" refType="w" fact="0.0145"/>
          <dgm:constr type="h" for="ch" forName="image_accent_5" refType="h" fact="0.0251"/>
          <dgm:constr type="l" for="ch" forName="text_6" refType="w" fact="0.4865"/>
          <dgm:constr type="t" for="ch" forName="text_6" refType="h" fact="0.3413"/>
          <dgm:constr type="w" for="ch" forName="text_6" refType="w" fact="0.1209"/>
          <dgm:constr type="h" for="ch" forName="text_6" refType="h" fact="0.2095"/>
          <dgm:constr type="l" for="ch" forName="text_accent_6" refType="w" fact="0.5149"/>
          <dgm:constr type="t" for="ch" forName="text_accent_6" refType="h" fact="0.52"/>
          <dgm:constr type="w" for="ch" forName="text_accent_6" refType="w" fact="0.0145"/>
          <dgm:constr type="h" for="ch" forName="text_accent_6" refType="h" fact="0.0251"/>
          <dgm:constr type="l" for="ch" forName="image_6" refType="w" fact="0.3893"/>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59"/>
          <dgm:constr type="t" for="ch" forName="image_8" refType="h" fact="0.5673"/>
          <dgm:constr type="w" for="ch" forName="image_8" refType="w" fact="0.1209"/>
          <dgm:constr type="h" for="ch" forName="image_8" refType="h" fact="0.2095"/>
          <dgm:constr type="l" for="ch" forName="image_accent_8" refType="w" fact="0.5899"/>
          <dgm:constr type="t" for="ch" forName="image_accent_8" refType="h" fact="0.6583"/>
          <dgm:constr type="w" for="ch" forName="image_accent_8" refType="w" fact="0.0145"/>
          <dgm:constr type="h" for="ch" forName="image_accent_8" refType="h" fact="0.0251"/>
          <dgm:constr type="l" for="ch" forName="text_8" refType="w" fact="0.5832"/>
          <dgm:constr type="t" for="ch" forName="text_8" refType="h" fact="0.4543"/>
          <dgm:constr type="w" for="ch" forName="text_8" refType="w" fact="0.1209"/>
          <dgm:constr type="h" for="ch" forName="text_8" refType="h" fact="0.2095"/>
          <dgm:constr type="l" for="ch" forName="text_accent_8" refType="w" fact="0.6118"/>
          <dgm:constr type="t" for="ch" forName="text_accent_8" refType="h" fact="0.6343"/>
          <dgm:constr type="w" for="ch" forName="text_accent_8" refType="w" fact="0.0145"/>
          <dgm:constr type="h" for="ch" forName="text_accent_8" refType="h" fact="0.0251"/>
          <dgm:constr type="l" for="ch" forName="image_9" refType="w" fact="0.5833"/>
          <dgm:constr type="t" for="ch" forName="image_9" refType="h" fact="0.229"/>
          <dgm:constr type="w" for="ch" forName="image_9" refType="w" fact="0.1209"/>
          <dgm:constr type="h" for="ch" forName="image_9" refType="h" fact="0.2095"/>
          <dgm:constr type="l" for="ch" forName="image_accent_9" refType="w" fact="0.6618"/>
          <dgm:constr type="t" for="ch" forName="image_accent_9" refType="h" fact="0.2347"/>
          <dgm:constr type="w" for="ch" forName="image_accent_9" refType="w" fact="0.0145"/>
          <dgm:constr type="h" for="ch" forName="image_accent_9" refType="h" fact="0.0251"/>
          <dgm:constr type="l" for="ch" forName="text_9" refType="w" fact="0.5819"/>
          <dgm:constr type="t" for="ch" forName="text_9" refType="h" fact="0.0017"/>
          <dgm:constr type="w" for="ch" forName="text_9" refType="w" fact="0.1239"/>
          <dgm:constr type="h" for="ch" forName="text_9" refType="h" fact="0.2147"/>
          <dgm:constr type="l" for="ch" forName="text_accent_9" refType="w" fact="0.6618"/>
          <dgm:constr type="t" for="ch" forName="text_accent_9" refType="h" fact="0.1844"/>
          <dgm:constr type="w" for="ch" forName="text_accent_9" refType="w" fact="0.0145"/>
          <dgm:constr type="h" for="ch" forName="text_accent_9" refType="h" fact="0.0251"/>
          <dgm:constr type="l" for="ch" forName="text_10" refType="w" fact="0.2919"/>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7"/>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7"/>
          <dgm:constr type="t" for="ch" forName="image_accent_11" refType="h" fact="0.8596"/>
          <dgm:constr type="w" for="ch" forName="image_accent_11" refType="w" fact="0.0145"/>
          <dgm:constr type="h" for="ch" forName="image_accent_11" refType="h" fact="0.0251"/>
          <dgm:constr type="l" for="ch" forName="image_12" refType="w" fact="0.6805"/>
          <dgm:constr type="t" for="ch" forName="image_12" refType="h" fact="0.566"/>
          <dgm:constr type="w" for="ch" forName="image_12" refType="w" fact="0.1209"/>
          <dgm:constr type="h" for="ch" forName="image_12" refType="h" fact="0.2095"/>
          <dgm:constr type="l" for="ch" forName="image_accent_12" refType="w" fact="0.7089"/>
          <dgm:constr type="t" for="ch" forName="image_accent_12" refType="h" fact="0.7447"/>
          <dgm:constr type="w" for="ch" forName="image_accent_12" refType="w" fact="0.0145"/>
          <dgm:constr type="h" for="ch" forName="image_accent_12" refType="h" fact="0.0251"/>
          <dgm:constr type="l" for="ch" forName="text_12" refType="w" fact="0.5833"/>
          <dgm:constr type="t" for="ch" forName="text_12" refType="h" fact="0.678"/>
          <dgm:constr type="w" for="ch" forName="text_12" refType="w" fact="0.1209"/>
          <dgm:constr type="h" for="ch" forName="text_12" refType="h" fact="0.2095"/>
          <dgm:constr type="l" for="ch" forName="text_accent_12" refType="w" fact="0.6862"/>
          <dgm:constr type="t" for="ch" forName="text_accent_12" refType="h" fact="0.7694"/>
          <dgm:constr type="w" for="ch" forName="text_accent_12" refType="w" fact="0.0145"/>
          <dgm:constr type="h" for="ch" forName="text_accent_12" refType="h" fact="0.0251"/>
          <dgm:constr type="l" for="ch" forName="text_13" refType="w" fact="0.681"/>
          <dgm:constr type="t" for="ch" forName="text_13" refType="h" fact="0.3415"/>
          <dgm:constr type="w" for="ch" forName="text_13" refType="w" fact="0.1209"/>
          <dgm:constr type="h" for="ch" forName="text_13" refType="h" fact="0.2095"/>
          <dgm:constr type="l" for="ch" forName="text_accent_13" refType="w" fact="0.7595"/>
          <dgm:constr type="t" for="ch" forName="text_accent_13" refType="h" fact="0.3472"/>
          <dgm:constr type="w" for="ch" forName="text_accent_13" refType="w" fact="0.0145"/>
          <dgm:constr type="h" for="ch" forName="text_accent_13" refType="h" fact="0.0251"/>
          <dgm:constr type="l" for="ch" forName="image_13" refType="w" fact="0.6796"/>
          <dgm:constr type="t" for="ch" forName="image_13" refType="h" fact="0.1142"/>
          <dgm:constr type="w" for="ch" forName="image_13" refType="w" fact="0.1239"/>
          <dgm:constr type="h" for="ch" forName="image_13" refType="h" fact="0.2147"/>
          <dgm:constr type="l" for="ch" forName="image_accent_13" refType="w" fact="0.7596"/>
          <dgm:constr type="t" for="ch" forName="image_accent_13" refType="h" fact="0.2968"/>
          <dgm:constr type="w" for="ch" forName="image_accent_13" refType="w" fact="0.0145"/>
          <dgm:constr type="h" for="ch" forName="image_accent_13" refType="h" fact="0.0251"/>
          <dgm:constr type="l" for="ch" forName="text_14" refType="w" fact="0.7789"/>
          <dgm:constr type="t" for="ch" forName="text_14" refType="h" fact="0.6774"/>
          <dgm:constr type="w" for="ch" forName="text_14" refType="w" fact="0.1209"/>
          <dgm:constr type="h" for="ch" forName="text_14" refType="h" fact="0.2095"/>
          <dgm:constr type="l" for="ch" forName="text_accent_14" refType="w" fact="0.8574"/>
          <dgm:constr type="t" for="ch" forName="text_accent_14" refType="h" fact="0.683"/>
          <dgm:constr type="w" for="ch" forName="text_accent_14" refType="w" fact="0.0145"/>
          <dgm:constr type="h" for="ch" forName="text_accent_14" refType="h" fact="0.0251"/>
          <dgm:constr type="l" for="ch" forName="image_14" refType="w" fact="0.778"/>
          <dgm:constr type="t" for="ch" forName="image_14" refType="h" fact="0.4501"/>
          <dgm:constr type="w" for="ch" forName="image_14" refType="w" fact="0.1239"/>
          <dgm:constr type="h" for="ch" forName="image_14" refType="h" fact="0.2147"/>
          <dgm:constr type="l" for="ch" forName="image_accent_14" refType="w" fact="0.858"/>
          <dgm:constr type="t" for="ch" forName="image_accent_14" refType="h" fact="0.6327"/>
          <dgm:constr type="w" for="ch" forName="image_accent_14" refType="w" fact="0.0145"/>
          <dgm:constr type="h" for="ch" forName="image_accent_14" refType="h" fact="0.0251"/>
          <dgm:constr type="l" for="ch" forName="text_15" refType="w" fact="0.779"/>
          <dgm:constr type="t" for="ch" forName="text_15" refType="h" fact="0.2273"/>
          <dgm:constr type="w" for="ch" forName="text_15" refType="w" fact="0.1209"/>
          <dgm:constr type="h" for="ch" forName="text_15" refType="h" fact="0.2095"/>
          <dgm:constr type="l" for="ch" forName="text_accent_15" refType="w" fact="0.8575"/>
          <dgm:constr type="t" for="ch" forName="text_accent_15" refType="h" fact="0.233"/>
          <dgm:constr type="w" for="ch" forName="text_accent_15" refType="w" fact="0.0145"/>
          <dgm:constr type="h" for="ch" forName="text_accent_15" refType="h" fact="0.0251"/>
          <dgm:constr type="l" for="ch" forName="image_15" refType="w" fact="0.7776"/>
          <dgm:constr type="t" for="ch" forName="image_15" refType="h" fact="0"/>
          <dgm:constr type="w" for="ch" forName="image_15" refType="w" fact="0.1239"/>
          <dgm:constr type="h" for="ch" forName="image_15" refType="h" fact="0.2147"/>
          <dgm:constr type="l" for="ch" forName="image_accent_15" refType="w" fact="0.8575"/>
          <dgm:constr type="t" for="ch" forName="image_accent_15" refType="h" fact="0.1826"/>
          <dgm:constr type="w" for="ch" forName="image_accent_15" refType="w" fact="0.0145"/>
          <dgm:constr type="h" for="ch" forName="image_accent_15" refType="h" fact="0.0251"/>
          <dgm:constr type="l" for="ch" forName="text_16" refType="w" fact="0.8774"/>
          <dgm:constr type="t" for="ch" forName="text_16" refType="h" fact="0.7895"/>
          <dgm:constr type="w" for="ch" forName="text_16" refType="w" fact="0.1209"/>
          <dgm:constr type="h" for="ch" forName="text_16" refType="h" fact="0.2095"/>
          <dgm:constr type="l" for="ch" forName="text_accent_16" refType="w" fact="0.9559"/>
          <dgm:constr type="t" for="ch" forName="text_accent_16" refType="h" fact="0.7952"/>
          <dgm:constr type="w" for="ch" forName="text_accent_16" refType="w" fact="0.0145"/>
          <dgm:constr type="h" for="ch" forName="text_accent_16" refType="h" fact="0.0251"/>
          <dgm:constr type="l" for="ch" forName="image_16" refType="w" fact="0.876"/>
          <dgm:constr type="t" for="ch" forName="image_16" refType="h" fact="0.5622"/>
          <dgm:constr type="w" for="ch" forName="image_16" refType="w" fact="0.1239"/>
          <dgm:constr type="h" for="ch" forName="image_16" refType="h" fact="0.2147"/>
          <dgm:constr type="l" for="ch" forName="image_accent_16" refType="w" fact="0.956"/>
          <dgm:constr type="t" for="ch" forName="image_accent_16" refType="h" fact="0.7449"/>
          <dgm:constr type="w" for="ch" forName="image_accent_16" refType="w" fact="0.0145"/>
          <dgm:constr type="h" for="ch" forName="image_accent_16" refType="h" fact="0.0251"/>
          <dgm:constr type="l" for="ch" forName="text_17" refType="w" fact="0.8776"/>
          <dgm:constr type="t" for="ch" forName="text_17" refType="h" fact="0.3388"/>
          <dgm:constr type="w" for="ch" forName="text_17" refType="w" fact="0.1209"/>
          <dgm:constr type="h" for="ch" forName="text_17" refType="h" fact="0.2095"/>
          <dgm:constr type="l" for="ch" forName="text_accent_17" refType="w" fact="0.9561"/>
          <dgm:constr type="t" for="ch" forName="text_accent_17" refType="h" fact="0.3445"/>
          <dgm:constr type="w" for="ch" forName="text_accent_17" refType="w" fact="0.0145"/>
          <dgm:constr type="h" for="ch" forName="text_accent_17" refType="h" fact="0.0251"/>
          <dgm:constr type="l" for="ch" forName="image_17" refType="w" fact="0.8761"/>
          <dgm:constr type="t" for="ch" forName="image_17" refType="h" fact="0.1115"/>
          <dgm:constr type="w" for="ch" forName="image_17" refType="w" fact="0.1239"/>
          <dgm:constr type="h" for="ch" forName="image_17" refType="h" fact="0.2147"/>
          <dgm:constr type="l" for="ch" forName="image_accent_17" refType="w" fact="0.9561"/>
          <dgm:constr type="t" for="ch" forName="image_accent_17" refType="h" fact="0.2941"/>
          <dgm:constr type="w" for="ch" forName="image_accent_17" refType="w" fact="0.0145"/>
          <dgm:constr type="h" for="ch" forName="image_accent_17" refType="h" fact="0.0251"/>
        </dgm:constrLst>
      </dgm:if>
      <dgm:if name="Name19" axis="ch" ptType="node" func="cnt" op="equ" val="18">
        <dgm:alg type="composite">
          <dgm:param type="ar" val="2.2083"/>
        </dgm:alg>
        <dgm:constrLst>
          <dgm:constr type="primFontSz" for="des" ptType="node" op="equ" val="65"/>
          <dgm:constr type="l" for="ch" forName="text_1" refType="w" fact="0.0898"/>
          <dgm:constr type="t" for="ch" forName="text_1" refType="h" fact="0.3421"/>
          <dgm:constr type="w" for="ch" forName="text_1" refType="w" fact="0.11"/>
          <dgm:constr type="h" for="ch" forName="text_1" refType="h" fact="0.2095"/>
          <dgm:constr type="l" for="ch" forName="text_accent_1" refType="w" fact="0.0922"/>
          <dgm:constr type="t" for="ch" forName="text_accent_1" refType="h" fact="0.4343"/>
          <dgm:constr type="w" for="ch" forName="text_accent_1" refType="w" fact="0.0132"/>
          <dgm:constr type="h" for="ch" forName="text_accent_1" refType="h" fact="0.0251"/>
          <dgm:constr type="l" for="ch" forName="image_1" refType="w" fact="0"/>
          <dgm:constr type="t" for="ch" forName="image_1" refType="h" fact="0.2285"/>
          <dgm:constr type="w" for="ch" forName="image_1" refType="w" fact="0.1128"/>
          <dgm:constr type="h" for="ch" forName="image_1" refType="h" fact="0.2147"/>
          <dgm:constr type="l" for="ch" forName="image_accent_1" refType="w" fact="0.0728"/>
          <dgm:constr type="t" for="ch" forName="image_accent_1" refType="h" fact="0.4111"/>
          <dgm:constr type="w" for="ch" forName="image_accent_1" refType="w" fact="0.0132"/>
          <dgm:constr type="h" for="ch" forName="image_accent_1" refType="h" fact="0.0251"/>
          <dgm:constr type="l" for="ch" forName="image_2" refType="w" fact="0.2663"/>
          <dgm:constr type="t" for="ch" forName="image_2" refType="h" fact="0.3421"/>
          <dgm:constr type="w" for="ch" forName="image_2" refType="w" fact="0.11"/>
          <dgm:constr type="h" for="ch" forName="image_2" refType="h" fact="0.2095"/>
          <dgm:constr type="l" for="ch" forName="image_accent_2" refType="w" fact="0.2687"/>
          <dgm:constr type="t" for="ch" forName="image_accent_2" refType="h" fact="0.4343"/>
          <dgm:constr type="w" for="ch" forName="image_accent_2" refType="w" fact="0.0132"/>
          <dgm:constr type="h" for="ch" forName="image_accent_2" refType="h" fact="0.0251"/>
          <dgm:constr type="l" for="ch" forName="text_2" refType="w" fact="0.1765"/>
          <dgm:constr type="t" for="ch" forName="text_2" refType="h" fact="0.2285"/>
          <dgm:constr type="w" for="ch" forName="text_2" refType="w" fact="0.1128"/>
          <dgm:constr type="h" for="ch" forName="text_2" refType="h" fact="0.2147"/>
          <dgm:constr type="l" for="ch" forName="text_accent_2" refType="w" fact="0.2493"/>
          <dgm:constr type="t" for="ch" forName="text_accent_2" refType="h" fact="0.4111"/>
          <dgm:constr type="w" for="ch" forName="text_accent_2" refType="w" fact="0.0132"/>
          <dgm:constr type="h" for="ch" forName="text_accent_2" refType="h" fact="0.0251"/>
          <dgm:constr type="l" for="ch" forName="text_3" refType="w" fact="0.0897"/>
          <dgm:constr type="t" for="ch" forName="text_3" refType="h" fact="0.1207"/>
          <dgm:constr type="w" for="ch" forName="text_3" refType="w" fact="0.11"/>
          <dgm:constr type="h" for="ch" forName="text_3" refType="h" fact="0.2095"/>
          <dgm:constr type="l" for="ch" forName="text_accent_3" refType="w" fact="0.1612"/>
          <dgm:constr type="t" for="ch" forName="text_accent_3" refType="h" fact="0.1264"/>
          <dgm:constr type="w" for="ch" forName="text_accent_3" refType="w" fact="0.0132"/>
          <dgm:constr type="h" for="ch" forName="text_accent_3" refType="h" fact="0.0251"/>
          <dgm:constr type="l" for="ch" forName="image_3" refType="w" fact="0.1765"/>
          <dgm:constr type="t" for="ch" forName="image_3" refType="h" fact="0.0048"/>
          <dgm:constr type="w" for="ch" forName="image_3" refType="w" fact="0.1128"/>
          <dgm:constr type="h" for="ch" forName="image_3" refType="h" fact="0.2147"/>
          <dgm:constr type="l" for="ch" forName="image_accent_3" refType="w" fact="0.1812"/>
          <dgm:constr type="t" for="ch" forName="image_accent_3" refType="h" fact="0.0971"/>
          <dgm:constr type="w" for="ch" forName="image_accent_3" refType="w" fact="0.0132"/>
          <dgm:constr type="h" for="ch" forName="image_accent_3" refType="h" fact="0.0251"/>
          <dgm:constr type="l" for="ch" forName="text_4" refType="w" fact="0.2661"/>
          <dgm:constr type="t" for="ch" forName="text_4" refType="h" fact="0.1191"/>
          <dgm:constr type="w" for="ch" forName="text_4" refType="w" fact="0.11"/>
          <dgm:constr type="h" for="ch" forName="text_4" refType="h" fact="0.2095"/>
          <dgm:constr type="l" for="ch" forName="text_accent_4" refType="w" fact="0.3608"/>
          <dgm:constr type="t" for="ch" forName="text_accent_4" refType="h" fact="0.2101"/>
          <dgm:constr type="w" for="ch" forName="text_accent_4" refType="w" fact="0.0132"/>
          <dgm:constr type="h" for="ch" forName="text_accent_4" refType="h" fact="0.0251"/>
          <dgm:constr type="l" for="ch" forName="image_4" refType="w" fact="0.3544"/>
          <dgm:constr type="t" for="ch" forName="image_4" refType="h" fact="0.2301"/>
          <dgm:constr type="w" for="ch" forName="image_4" refType="w" fact="0.11"/>
          <dgm:constr type="h" for="ch" forName="image_4" refType="h" fact="0.2095"/>
          <dgm:constr type="l" for="ch" forName="image_accent_4" refType="w" fact="0.3796"/>
          <dgm:constr type="t" for="ch" forName="image_accent_4" refType="h" fact="0.2342"/>
          <dgm:constr type="w" for="ch" forName="image_accent_4" refType="w" fact="0.0132"/>
          <dgm:constr type="h" for="ch" forName="image_accent_4" refType="h" fact="0.0251"/>
          <dgm:constr type="l" for="ch" forName="text_5" refType="w" fact="0.3543"/>
          <dgm:constr type="t" for="ch" forName="text_5" refType="h" fact="0.0069"/>
          <dgm:constr type="w" for="ch" forName="text_5" refType="w" fact="0.11"/>
          <dgm:constr type="h" for="ch" forName="text_5" refType="h" fact="0.2095"/>
          <dgm:constr type="l" for="ch" forName="text_accent_5" refType="w" fact="0.4489"/>
          <dgm:constr type="t" for="ch" forName="text_accent_5" refType="h" fact="0.0974"/>
          <dgm:constr type="w" for="ch" forName="text_accent_5" refType="w" fact="0.0132"/>
          <dgm:constr type="h" for="ch" forName="text_accent_5" refType="h" fact="0.0251"/>
          <dgm:constr type="l" for="ch" forName="image_5" refType="w" fact="0.4425"/>
          <dgm:constr type="t" for="ch" forName="image_5" refType="h" fact="0.1173"/>
          <dgm:constr type="w" for="ch" forName="image_5" refType="w" fact="0.11"/>
          <dgm:constr type="h" for="ch" forName="image_5" refType="h" fact="0.2095"/>
          <dgm:constr type="l" for="ch" forName="image_accent_5" refType="w" fact="0.4677"/>
          <dgm:constr type="t" for="ch" forName="image_accent_5" refType="h" fact="0.1215"/>
          <dgm:constr type="w" for="ch" forName="image_accent_5" refType="w" fact="0.0132"/>
          <dgm:constr type="h" for="ch" forName="image_accent_5" refType="h" fact="0.0251"/>
          <dgm:constr type="l" for="ch" forName="text_6" refType="w" fact="0.4429"/>
          <dgm:constr type="t" for="ch" forName="text_6" refType="h" fact="0.3413"/>
          <dgm:constr type="w" for="ch" forName="text_6" refType="w" fact="0.11"/>
          <dgm:constr type="h" for="ch" forName="text_6" refType="h" fact="0.2095"/>
          <dgm:constr type="l" for="ch" forName="text_accent_6" refType="w" fact="0.4688"/>
          <dgm:constr type="t" for="ch" forName="text_accent_6" refType="h" fact="0.52"/>
          <dgm:constr type="w" for="ch" forName="text_accent_6" refType="w" fact="0.0132"/>
          <dgm:constr type="h" for="ch" forName="text_accent_6" refType="h" fact="0.0251"/>
          <dgm:constr type="l" for="ch" forName="image_6" refType="w" fact="0.3544"/>
          <dgm:constr type="t" for="ch" forName="image_6" refType="h" fact="0.4533"/>
          <dgm:constr type="w" for="ch" forName="image_6" refType="w" fact="0.11"/>
          <dgm:constr type="h" for="ch" forName="image_6" refType="h" fact="0.2095"/>
          <dgm:constr type="l" for="ch" forName="image_accent_6" refType="w" fact="0.4482"/>
          <dgm:constr type="t" for="ch" forName="image_accent_6" refType="h" fact="0.5447"/>
          <dgm:constr type="w" for="ch" forName="image_accent_6" refType="w" fact="0.0132"/>
          <dgm:constr type="h" for="ch" forName="image_accent_6" refType="h" fact="0.0251"/>
          <dgm:constr type="l" for="ch" forName="image_7" refType="w" fact="0.0892"/>
          <dgm:constr type="t" for="ch" forName="image_7" refType="h" fact="0.5668"/>
          <dgm:constr type="w" for="ch" forName="image_7" refType="w" fact="0.11"/>
          <dgm:constr type="h" for="ch" forName="image_7" refType="h" fact="0.2095"/>
          <dgm:constr type="l" for="ch" forName="image_accent_7" refType="w" fact="0.1607"/>
          <dgm:constr type="t" for="ch" forName="image_accent_7" refType="h" fact="0.5725"/>
          <dgm:constr type="w" for="ch" forName="image_accent_7" refType="w" fact="0.0132"/>
          <dgm:constr type="h" for="ch" forName="image_accent_7" refType="h" fact="0.0251"/>
          <dgm:constr type="l" for="ch" forName="text_7" refType="w" fact="0.1767"/>
          <dgm:constr type="t" for="ch" forName="text_7" refType="h" fact="0.4525"/>
          <dgm:constr type="w" for="ch" forName="text_7" refType="w" fact="0.1128"/>
          <dgm:constr type="h" for="ch" forName="text_7" refType="h" fact="0.2147"/>
          <dgm:constr type="l" for="ch" forName="text_accent_7" refType="w" fact="0.1814"/>
          <dgm:constr type="t" for="ch" forName="text_accent_7" refType="h" fact="0.5448"/>
          <dgm:constr type="w" for="ch" forName="text_accent_7" refType="w" fact="0.0132"/>
          <dgm:constr type="h" for="ch" forName="text_accent_7" refType="h" fact="0.0251"/>
          <dgm:constr type="l" for="ch" forName="image_8" refType="w" fact="0.4424"/>
          <dgm:constr type="t" for="ch" forName="image_8" refType="h" fact="0.5673"/>
          <dgm:constr type="w" for="ch" forName="image_8" refType="w" fact="0.11"/>
          <dgm:constr type="h" for="ch" forName="image_8" refType="h" fact="0.2095"/>
          <dgm:constr type="l" for="ch" forName="image_accent_8" refType="w" fact="0.537"/>
          <dgm:constr type="t" for="ch" forName="image_accent_8" refType="h" fact="0.6583"/>
          <dgm:constr type="w" for="ch" forName="image_accent_8" refType="w" fact="0.0132"/>
          <dgm:constr type="h" for="ch" forName="image_accent_8" refType="h" fact="0.0251"/>
          <dgm:constr type="l" for="ch" forName="text_8" refType="w" fact="0.531"/>
          <dgm:constr type="t" for="ch" forName="text_8" refType="h" fact="0.4543"/>
          <dgm:constr type="w" for="ch" forName="text_8" refType="w" fact="0.11"/>
          <dgm:constr type="h" for="ch" forName="text_8" refType="h" fact="0.2095"/>
          <dgm:constr type="l" for="ch" forName="text_accent_8" refType="w" fact="0.557"/>
          <dgm:constr type="t" for="ch" forName="text_accent_8" refType="h" fact="0.6343"/>
          <dgm:constr type="w" for="ch" forName="text_accent_8" refType="w" fact="0.0132"/>
          <dgm:constr type="h" for="ch" forName="text_accent_8" refType="h" fact="0.0251"/>
          <dgm:constr type="l" for="ch" forName="image_9" refType="w" fact="0.531"/>
          <dgm:constr type="t" for="ch" forName="image_9" refType="h" fact="0.229"/>
          <dgm:constr type="w" for="ch" forName="image_9" refType="w" fact="0.11"/>
          <dgm:constr type="h" for="ch" forName="image_9" refType="h" fact="0.2095"/>
          <dgm:constr type="l" for="ch" forName="image_accent_9" refType="w" fact="0.6025"/>
          <dgm:constr type="t" for="ch" forName="image_accent_9" refType="h" fact="0.2347"/>
          <dgm:constr type="w" for="ch" forName="image_accent_9" refType="w" fact="0.0132"/>
          <dgm:constr type="h" for="ch" forName="image_accent_9" refType="h" fact="0.0251"/>
          <dgm:constr type="l" for="ch" forName="text_9" refType="w" fact="0.5297"/>
          <dgm:constr type="t" for="ch" forName="text_9" refType="h" fact="0.0017"/>
          <dgm:constr type="w" for="ch" forName="text_9" refType="w" fact="0.1128"/>
          <dgm:constr type="h" for="ch" forName="text_9" refType="h" fact="0.2147"/>
          <dgm:constr type="l" for="ch" forName="text_accent_9" refType="w" fact="0.6025"/>
          <dgm:constr type="t" for="ch" forName="text_accent_9" refType="h" fact="0.1844"/>
          <dgm:constr type="w" for="ch" forName="text_accent_9" refType="w" fact="0.0132"/>
          <dgm:constr type="h" for="ch" forName="text_accent_9" refType="h" fact="0.0251"/>
          <dgm:constr type="l" for="ch" forName="text_10" refType="w" fact="0.2658"/>
          <dgm:constr type="t" for="ch" forName="text_10" refType="h" fact="0.5673"/>
          <dgm:constr type="w" for="ch" forName="text_10" refType="w" fact="0.11"/>
          <dgm:constr type="h" for="ch" forName="text_10" refType="h" fact="0.2095"/>
          <dgm:constr type="l" for="ch" forName="text_accent_10" refType="w" fact="0.2917"/>
          <dgm:constr type="t" for="ch" forName="text_accent_10" refType="h" fact="0.746"/>
          <dgm:constr type="w" for="ch" forName="text_accent_10" refType="w" fact="0.0132"/>
          <dgm:constr type="h" for="ch" forName="text_accent_10" refType="h" fact="0.0251"/>
          <dgm:constr type="l" for="ch" forName="image_10" refType="w" fact="0.1773"/>
          <dgm:constr type="t" for="ch" forName="image_10" refType="h" fact="0.6792"/>
          <dgm:constr type="w" for="ch" forName="image_10" refType="w" fact="0.11"/>
          <dgm:constr type="h" for="ch" forName="image_10" refType="h" fact="0.2095"/>
          <dgm:constr type="l" for="ch" forName="image_accent_10" refType="w" fact="0.271"/>
          <dgm:constr type="t" for="ch" forName="image_accent_10" refType="h" fact="0.7707"/>
          <dgm:constr type="w" for="ch" forName="image_accent_10" refType="w" fact="0.0132"/>
          <dgm:constr type="h" for="ch" forName="image_accent_10" refType="h" fact="0.0251"/>
          <dgm:constr type="l" for="ch" forName="text_11" refType="w" fact="0.4428"/>
          <dgm:constr type="t" for="ch" forName="text_11" refType="h" fact="0.7905"/>
          <dgm:constr type="w" for="ch" forName="text_11" refType="w" fact="0.11"/>
          <dgm:constr type="h" for="ch" forName="text_11" refType="h" fact="0.2095"/>
          <dgm:constr type="l" for="ch" forName="text_accent_11" refType="w" fact="0.4452"/>
          <dgm:constr type="t" for="ch" forName="text_accent_11" refType="h" fact="0.8827"/>
          <dgm:constr type="w" for="ch" forName="text_accent_11" refType="w" fact="0.0132"/>
          <dgm:constr type="h" for="ch" forName="text_accent_11" refType="h" fact="0.0251"/>
          <dgm:constr type="l" for="ch" forName="image_11" refType="w" fact="0.353"/>
          <dgm:constr type="t" for="ch" forName="image_11" refType="h" fact="0.6769"/>
          <dgm:constr type="w" for="ch" forName="image_11" refType="w" fact="0.1128"/>
          <dgm:constr type="h" for="ch" forName="image_11" refType="h" fact="0.2147"/>
          <dgm:constr type="l" for="ch" forName="image_accent_11" refType="w" fact="0.4258"/>
          <dgm:constr type="t" for="ch" forName="image_accent_11" refType="h" fact="0.8596"/>
          <dgm:constr type="w" for="ch" forName="image_accent_11" refType="w" fact="0.0132"/>
          <dgm:constr type="h" for="ch" forName="image_accent_11" refType="h" fact="0.0251"/>
          <dgm:constr type="l" for="ch" forName="image_12" refType="w" fact="0.6195"/>
          <dgm:constr type="t" for="ch" forName="image_12" refType="h" fact="0.566"/>
          <dgm:constr type="w" for="ch" forName="image_12" refType="w" fact="0.11"/>
          <dgm:constr type="h" for="ch" forName="image_12" refType="h" fact="0.2095"/>
          <dgm:constr type="l" for="ch" forName="image_accent_12" refType="w" fact="0.6454"/>
          <dgm:constr type="t" for="ch" forName="image_accent_12" refType="h" fact="0.7447"/>
          <dgm:constr type="w" for="ch" forName="image_accent_12" refType="w" fact="0.0132"/>
          <dgm:constr type="h" for="ch" forName="image_accent_12" refType="h" fact="0.0251"/>
          <dgm:constr type="l" for="ch" forName="text_12" refType="w" fact="0.531"/>
          <dgm:constr type="t" for="ch" forName="text_12" refType="h" fact="0.678"/>
          <dgm:constr type="w" for="ch" forName="text_12" refType="w" fact="0.11"/>
          <dgm:constr type="h" for="ch" forName="text_12" refType="h" fact="0.2095"/>
          <dgm:constr type="l" for="ch" forName="text_accent_12" refType="w" fact="0.6248"/>
          <dgm:constr type="t" for="ch" forName="text_accent_12" refType="h" fact="0.7694"/>
          <dgm:constr type="w" for="ch" forName="text_accent_12" refType="w" fact="0.0132"/>
          <dgm:constr type="h" for="ch" forName="text_accent_12" refType="h" fact="0.0251"/>
          <dgm:constr type="l" for="ch" forName="text_13" refType="w" fact="0.62"/>
          <dgm:constr type="t" for="ch" forName="text_13" refType="h" fact="0.3415"/>
          <dgm:constr type="w" for="ch" forName="text_13" refType="w" fact="0.11"/>
          <dgm:constr type="h" for="ch" forName="text_13" refType="h" fact="0.2095"/>
          <dgm:constr type="l" for="ch" forName="text_accent_13" refType="w" fact="0.6915"/>
          <dgm:constr type="t" for="ch" forName="text_accent_13" refType="h" fact="0.3472"/>
          <dgm:constr type="w" for="ch" forName="text_accent_13" refType="w" fact="0.0132"/>
          <dgm:constr type="h" for="ch" forName="text_accent_13" refType="h" fact="0.0251"/>
          <dgm:constr type="l" for="ch" forName="image_13" refType="w" fact="0.6187"/>
          <dgm:constr type="t" for="ch" forName="image_13" refType="h" fact="0.1142"/>
          <dgm:constr type="w" for="ch" forName="image_13" refType="w" fact="0.1128"/>
          <dgm:constr type="h" for="ch" forName="image_13" refType="h" fact="0.2147"/>
          <dgm:constr type="l" for="ch" forName="image_accent_13" refType="w" fact="0.6915"/>
          <dgm:constr type="t" for="ch" forName="image_accent_13" refType="h" fact="0.2968"/>
          <dgm:constr type="w" for="ch" forName="image_accent_13" refType="w" fact="0.0132"/>
          <dgm:constr type="h" for="ch" forName="image_accent_13" refType="h" fact="0.0251"/>
          <dgm:constr type="l" for="ch" forName="text_14" refType="w" fact="0.7091"/>
          <dgm:constr type="t" for="ch" forName="text_14" refType="h" fact="0.6774"/>
          <dgm:constr type="w" for="ch" forName="text_14" refType="w" fact="0.11"/>
          <dgm:constr type="h" for="ch" forName="text_14" refType="h" fact="0.2095"/>
          <dgm:constr type="l" for="ch" forName="text_accent_14" refType="w" fact="0.7805"/>
          <dgm:constr type="t" for="ch" forName="text_accent_14" refType="h" fact="0.683"/>
          <dgm:constr type="w" for="ch" forName="text_accent_14" refType="w" fact="0.0132"/>
          <dgm:constr type="h" for="ch" forName="text_accent_14" refType="h" fact="0.0251"/>
          <dgm:constr type="l" for="ch" forName="image_14" refType="w" fact="0.7083"/>
          <dgm:constr type="t" for="ch" forName="image_14" refType="h" fact="0.4501"/>
          <dgm:constr type="w" for="ch" forName="image_14" refType="w" fact="0.1128"/>
          <dgm:constr type="h" for="ch" forName="image_14" refType="h" fact="0.2147"/>
          <dgm:constr type="l" for="ch" forName="image_accent_14" refType="w" fact="0.7811"/>
          <dgm:constr type="t" for="ch" forName="image_accent_14" refType="h" fact="0.6327"/>
          <dgm:constr type="w" for="ch" forName="image_accent_14" refType="w" fact="0.0132"/>
          <dgm:constr type="h" for="ch" forName="image_accent_14" refType="h" fact="0.0251"/>
          <dgm:constr type="l" for="ch" forName="text_15" refType="w" fact="0.7092"/>
          <dgm:constr type="t" for="ch" forName="text_15" refType="h" fact="0.2273"/>
          <dgm:constr type="w" for="ch" forName="text_15" refType="w" fact="0.11"/>
          <dgm:constr type="h" for="ch" forName="text_15" refType="h" fact="0.2095"/>
          <dgm:constr type="l" for="ch" forName="text_accent_15" refType="w" fact="0.7806"/>
          <dgm:constr type="t" for="ch" forName="text_accent_15" refType="h" fact="0.233"/>
          <dgm:constr type="w" for="ch" forName="text_accent_15" refType="w" fact="0.0132"/>
          <dgm:constr type="h" for="ch" forName="text_accent_15" refType="h" fact="0.0251"/>
          <dgm:constr type="l" for="ch" forName="image_15" refType="w" fact="0.7079"/>
          <dgm:constr type="t" for="ch" forName="image_15" refType="h" fact="0"/>
          <dgm:constr type="w" for="ch" forName="image_15" refType="w" fact="0.1128"/>
          <dgm:constr type="h" for="ch" forName="image_15" refType="h" fact="0.2147"/>
          <dgm:constr type="l" for="ch" forName="image_accent_15" refType="w" fact="0.7807"/>
          <dgm:constr type="t" for="ch" forName="image_accent_15" refType="h" fact="0.1826"/>
          <dgm:constr type="w" for="ch" forName="image_accent_15" refType="w" fact="0.0132"/>
          <dgm:constr type="h" for="ch" forName="image_accent_15" refType="h" fact="0.0251"/>
          <dgm:constr type="l" for="ch" forName="text_16" refType="w" fact="0.7988"/>
          <dgm:constr type="t" for="ch" forName="text_16" refType="h" fact="0.7895"/>
          <dgm:constr type="w" for="ch" forName="text_16" refType="w" fact="0.11"/>
          <dgm:constr type="h" for="ch" forName="text_16" refType="h" fact="0.2095"/>
          <dgm:constr type="l" for="ch" forName="text_accent_16" refType="w" fact="0.8703"/>
          <dgm:constr type="t" for="ch" forName="text_accent_16" refType="h" fact="0.7952"/>
          <dgm:constr type="w" for="ch" forName="text_accent_16" refType="w" fact="0.0132"/>
          <dgm:constr type="h" for="ch" forName="text_accent_16" refType="h" fact="0.0251"/>
          <dgm:constr type="l" for="ch" forName="image_16" refType="w" fact="0.7975"/>
          <dgm:constr type="t" for="ch" forName="image_16" refType="h" fact="0.5622"/>
          <dgm:constr type="w" for="ch" forName="image_16" refType="w" fact="0.1128"/>
          <dgm:constr type="h" for="ch" forName="image_16" refType="h" fact="0.2147"/>
          <dgm:constr type="l" for="ch" forName="image_accent_16" refType="w" fact="0.8703"/>
          <dgm:constr type="t" for="ch" forName="image_accent_16" refType="h" fact="0.7449"/>
          <dgm:constr type="w" for="ch" forName="image_accent_16" refType="w" fact="0.0132"/>
          <dgm:constr type="h" for="ch" forName="image_accent_16" refType="h" fact="0.0251"/>
          <dgm:constr type="l" for="ch" forName="text_17" refType="w" fact="0.7989"/>
          <dgm:constr type="t" for="ch" forName="text_17" refType="h" fact="0.3388"/>
          <dgm:constr type="w" for="ch" forName="text_17" refType="w" fact="0.11"/>
          <dgm:constr type="h" for="ch" forName="text_17" refType="h" fact="0.2095"/>
          <dgm:constr type="l" for="ch" forName="text_accent_17" refType="w" fact="0.8704"/>
          <dgm:constr type="t" for="ch" forName="text_accent_17" refType="h" fact="0.3445"/>
          <dgm:constr type="w" for="ch" forName="text_accent_17" refType="w" fact="0.0132"/>
          <dgm:constr type="h" for="ch" forName="text_accent_17" refType="h" fact="0.0251"/>
          <dgm:constr type="l" for="ch" forName="image_17" refType="w" fact="0.7976"/>
          <dgm:constr type="t" for="ch" forName="image_17" refType="h" fact="0.1115"/>
          <dgm:constr type="w" for="ch" forName="image_17" refType="w" fact="0.1128"/>
          <dgm:constr type="h" for="ch" forName="image_17" refType="h" fact="0.2147"/>
          <dgm:constr type="l" for="ch" forName="image_accent_17" refType="w" fact="0.8704"/>
          <dgm:constr type="t" for="ch" forName="image_accent_17" refType="h" fact="0.2941"/>
          <dgm:constr type="w" for="ch" forName="image_accent_17" refType="w" fact="0.0132"/>
          <dgm:constr type="h" for="ch" forName="image_accent_17" refType="h" fact="0.0251"/>
          <dgm:constr type="l" for="ch" forName="image_18" refType="w" fact="0.8885"/>
          <dgm:constr type="t" for="ch" forName="image_18" refType="h" fact="0.6772"/>
          <dgm:constr type="w" for="ch" forName="image_18" refType="w" fact="0.11"/>
          <dgm:constr type="h" for="ch" forName="image_18" refType="h" fact="0.2095"/>
          <dgm:constr type="l" for="ch" forName="image_accent_18" refType="w" fact="0.96"/>
          <dgm:constr type="t" for="ch" forName="image_accent_18" refType="h" fact="0.6829"/>
          <dgm:constr type="w" for="ch" forName="image_accent_18" refType="w" fact="0.0132"/>
          <dgm:constr type="h" for="ch" forName="image_accent_18" refType="h" fact="0.0251"/>
          <dgm:constr type="l" for="ch" forName="text_18" refType="w" fact="0.8872"/>
          <dgm:constr type="t" for="ch" forName="text_18" refType="h" fact="0.45"/>
          <dgm:constr type="w" for="ch" forName="text_18" refType="w" fact="0.1128"/>
          <dgm:constr type="h" for="ch" forName="text_18" refType="h" fact="0.2147"/>
          <dgm:constr type="l" for="ch" forName="text_accent_18" refType="w" fact="0.96"/>
          <dgm:constr type="t" for="ch" forName="text_accent_18" refType="h" fact="0.6326"/>
          <dgm:constr type="w" for="ch" forName="text_accent_18" refType="w" fact="0.0132"/>
          <dgm:constr type="h" for="ch" forName="text_accent_18" refType="h" fact="0.0251"/>
        </dgm:constrLst>
      </dgm:if>
      <dgm:if name="Name20" axis="ch" ptType="node" func="cnt" op="equ" val="19">
        <dgm:alg type="composite">
          <dgm:param type="ar" val="2.2045"/>
        </dgm:alg>
        <dgm:constrLst>
          <dgm:constr type="primFontSz" for="des" ptType="node" op="equ" val="65"/>
          <dgm:constr type="l" for="ch" forName="text_1" refType="w" fact="0.0898"/>
          <dgm:constr type="t" for="ch" forName="text_1" refType="h" fact="0.3432"/>
          <dgm:constr type="w" for="ch" forName="text_1" refType="w" fact="0.11"/>
          <dgm:constr type="h" for="ch" forName="text_1" refType="h" fact="0.2091"/>
          <dgm:constr type="l" for="ch" forName="text_accent_1" refType="w" fact="0.0922"/>
          <dgm:constr type="t" for="ch" forName="text_accent_1" refType="h" fact="0.4352"/>
          <dgm:constr type="w" for="ch" forName="text_accent_1" refType="w" fact="0.0132"/>
          <dgm:constr type="h" for="ch" forName="text_accent_1" refType="h" fact="0.0251"/>
          <dgm:constr type="l" for="ch" forName="image_1" refType="w" fact="0"/>
          <dgm:constr type="t" for="ch" forName="image_1" refType="h" fact="0.2298"/>
          <dgm:constr type="w" for="ch" forName="image_1" refType="w" fact="0.1128"/>
          <dgm:constr type="h" for="ch" forName="image_1" refType="h" fact="0.2143"/>
          <dgm:constr type="l" for="ch" forName="image_accent_1" refType="w" fact="0.0728"/>
          <dgm:constr type="t" for="ch" forName="image_accent_1" refType="h" fact="0.4121"/>
          <dgm:constr type="w" for="ch" forName="image_accent_1" refType="w" fact="0.0132"/>
          <dgm:constr type="h" for="ch" forName="image_accent_1" refType="h" fact="0.0251"/>
          <dgm:constr type="l" for="ch" forName="image_2" refType="w" fact="0.2663"/>
          <dgm:constr type="t" for="ch" forName="image_2" refType="h" fact="0.3432"/>
          <dgm:constr type="w" for="ch" forName="image_2" refType="w" fact="0.11"/>
          <dgm:constr type="h" for="ch" forName="image_2" refType="h" fact="0.2091"/>
          <dgm:constr type="l" for="ch" forName="image_accent_2" refType="w" fact="0.2687"/>
          <dgm:constr type="t" for="ch" forName="image_accent_2" refType="h" fact="0.4352"/>
          <dgm:constr type="w" for="ch" forName="image_accent_2" refType="w" fact="0.0132"/>
          <dgm:constr type="h" for="ch" forName="image_accent_2" refType="h" fact="0.0251"/>
          <dgm:constr type="l" for="ch" forName="text_2" refType="w" fact="0.1765"/>
          <dgm:constr type="t" for="ch" forName="text_2" refType="h" fact="0.2298"/>
          <dgm:constr type="w" for="ch" forName="text_2" refType="w" fact="0.1128"/>
          <dgm:constr type="h" for="ch" forName="text_2" refType="h" fact="0.2143"/>
          <dgm:constr type="l" for="ch" forName="text_accent_2" refType="w" fact="0.2493"/>
          <dgm:constr type="t" for="ch" forName="text_accent_2" refType="h" fact="0.4121"/>
          <dgm:constr type="w" for="ch" forName="text_accent_2" refType="w" fact="0.0132"/>
          <dgm:constr type="h" for="ch" forName="text_accent_2" refType="h" fact="0.0251"/>
          <dgm:constr type="l" for="ch" forName="text_3" refType="w" fact="0.0897"/>
          <dgm:constr type="t" for="ch" forName="text_3" refType="h" fact="0.1222"/>
          <dgm:constr type="w" for="ch" forName="text_3" refType="w" fact="0.11"/>
          <dgm:constr type="h" for="ch" forName="text_3" refType="h" fact="0.2091"/>
          <dgm:constr type="l" for="ch" forName="text_accent_3" refType="w" fact="0.1612"/>
          <dgm:constr type="t" for="ch" forName="text_accent_3" refType="h" fact="0.1279"/>
          <dgm:constr type="w" for="ch" forName="text_accent_3" refType="w" fact="0.0132"/>
          <dgm:constr type="h" for="ch" forName="text_accent_3" refType="h" fact="0.0251"/>
          <dgm:constr type="l" for="ch" forName="image_3" refType="w" fact="0.1765"/>
          <dgm:constr type="t" for="ch" forName="image_3" refType="h" fact="0.0065"/>
          <dgm:constr type="w" for="ch" forName="image_3" refType="w" fact="0.1128"/>
          <dgm:constr type="h" for="ch" forName="image_3" refType="h" fact="0.2143"/>
          <dgm:constr type="l" for="ch" forName="image_accent_3" refType="w" fact="0.1812"/>
          <dgm:constr type="t" for="ch" forName="image_accent_3" refType="h" fact="0.0986"/>
          <dgm:constr type="w" for="ch" forName="image_accent_3" refType="w" fact="0.0132"/>
          <dgm:constr type="h" for="ch" forName="image_accent_3" refType="h" fact="0.0251"/>
          <dgm:constr type="l" for="ch" forName="text_4" refType="w" fact="0.2661"/>
          <dgm:constr type="t" for="ch" forName="text_4" refType="h" fact="0.1206"/>
          <dgm:constr type="w" for="ch" forName="text_4" refType="w" fact="0.11"/>
          <dgm:constr type="h" for="ch" forName="text_4" refType="h" fact="0.2091"/>
          <dgm:constr type="l" for="ch" forName="text_accent_4" refType="w" fact="0.3608"/>
          <dgm:constr type="t" for="ch" forName="text_accent_4" refType="h" fact="0.2115"/>
          <dgm:constr type="w" for="ch" forName="text_accent_4" refType="w" fact="0.0132"/>
          <dgm:constr type="h" for="ch" forName="text_accent_4" refType="h" fact="0.0251"/>
          <dgm:constr type="l" for="ch" forName="image_4" refType="w" fact="0.3544"/>
          <dgm:constr type="t" for="ch" forName="image_4" refType="h" fact="0.2314"/>
          <dgm:constr type="w" for="ch" forName="image_4" refType="w" fact="0.11"/>
          <dgm:constr type="h" for="ch" forName="image_4" refType="h" fact="0.2091"/>
          <dgm:constr type="l" for="ch" forName="image_accent_4" refType="w" fact="0.3796"/>
          <dgm:constr type="t" for="ch" forName="image_accent_4" refType="h" fact="0.2355"/>
          <dgm:constr type="w" for="ch" forName="image_accent_4" refType="w" fact="0.0132"/>
          <dgm:constr type="h" for="ch" forName="image_accent_4" refType="h" fact="0.0251"/>
          <dgm:constr type="l" for="ch" forName="text_5" refType="w" fact="0.3543"/>
          <dgm:constr type="t" for="ch" forName="text_5" refType="h" fact="0.0086"/>
          <dgm:constr type="w" for="ch" forName="text_5" refType="w" fact="0.11"/>
          <dgm:constr type="h" for="ch" forName="text_5" refType="h" fact="0.2091"/>
          <dgm:constr type="l" for="ch" forName="text_accent_5" refType="w" fact="0.4489"/>
          <dgm:constr type="t" for="ch" forName="text_accent_5" refType="h" fact="0.0989"/>
          <dgm:constr type="w" for="ch" forName="text_accent_5" refType="w" fact="0.0132"/>
          <dgm:constr type="h" for="ch" forName="text_accent_5" refType="h" fact="0.0251"/>
          <dgm:constr type="l" for="ch" forName="image_5" refType="w" fact="0.4425"/>
          <dgm:constr type="t" for="ch" forName="image_5" refType="h" fact="0.1188"/>
          <dgm:constr type="w" for="ch" forName="image_5" refType="w" fact="0.11"/>
          <dgm:constr type="h" for="ch" forName="image_5" refType="h" fact="0.2091"/>
          <dgm:constr type="l" for="ch" forName="image_accent_5" refType="w" fact="0.4677"/>
          <dgm:constr type="t" for="ch" forName="image_accent_5" refType="h" fact="0.123"/>
          <dgm:constr type="w" for="ch" forName="image_accent_5" refType="w" fact="0.0132"/>
          <dgm:constr type="h" for="ch" forName="image_accent_5" refType="h" fact="0.0251"/>
          <dgm:constr type="l" for="ch" forName="text_6" refType="w" fact="0.4429"/>
          <dgm:constr type="t" for="ch" forName="text_6" refType="h" fact="0.3424"/>
          <dgm:constr type="w" for="ch" forName="text_6" refType="w" fact="0.11"/>
          <dgm:constr type="h" for="ch" forName="text_6" refType="h" fact="0.2091"/>
          <dgm:constr type="l" for="ch" forName="text_accent_6" refType="w" fact="0.4688"/>
          <dgm:constr type="t" for="ch" forName="text_accent_6" refType="h" fact="0.5208"/>
          <dgm:constr type="w" for="ch" forName="text_accent_6" refType="w" fact="0.0132"/>
          <dgm:constr type="h" for="ch" forName="text_accent_6" refType="h" fact="0.0251"/>
          <dgm:constr type="l" for="ch" forName="image_6" refType="w" fact="0.3544"/>
          <dgm:constr type="t" for="ch" forName="image_6" refType="h" fact="0.4542"/>
          <dgm:constr type="w" for="ch" forName="image_6" refType="w" fact="0.11"/>
          <dgm:constr type="h" for="ch" forName="image_6" refType="h" fact="0.2091"/>
          <dgm:constr type="l" for="ch" forName="image_accent_6" refType="w" fact="0.4482"/>
          <dgm:constr type="t" for="ch" forName="image_accent_6" refType="h" fact="0.5455"/>
          <dgm:constr type="w" for="ch" forName="image_accent_6" refType="w" fact="0.0132"/>
          <dgm:constr type="h" for="ch" forName="image_accent_6" refType="h" fact="0.0251"/>
          <dgm:constr type="l" for="ch" forName="image_7" refType="w" fact="0.0892"/>
          <dgm:constr type="t" for="ch" forName="image_7" refType="h" fact="0.5676"/>
          <dgm:constr type="w" for="ch" forName="image_7" refType="w" fact="0.11"/>
          <dgm:constr type="h" for="ch" forName="image_7" refType="h" fact="0.2091"/>
          <dgm:constr type="l" for="ch" forName="image_accent_7" refType="w" fact="0.1607"/>
          <dgm:constr type="t" for="ch" forName="image_accent_7" refType="h" fact="0.5732"/>
          <dgm:constr type="w" for="ch" forName="image_accent_7" refType="w" fact="0.0132"/>
          <dgm:constr type="h" for="ch" forName="image_accent_7" refType="h" fact="0.0251"/>
          <dgm:constr type="l" for="ch" forName="text_7" refType="w" fact="0.1767"/>
          <dgm:constr type="t" for="ch" forName="text_7" refType="h" fact="0.4534"/>
          <dgm:constr type="w" for="ch" forName="text_7" refType="w" fact="0.1128"/>
          <dgm:constr type="h" for="ch" forName="text_7" refType="h" fact="0.2143"/>
          <dgm:constr type="l" for="ch" forName="text_accent_7" refType="w" fact="0.1814"/>
          <dgm:constr type="t" for="ch" forName="text_accent_7" refType="h" fact="0.5456"/>
          <dgm:constr type="w" for="ch" forName="text_accent_7" refType="w" fact="0.0132"/>
          <dgm:constr type="h" for="ch" forName="text_accent_7" refType="h" fact="0.0251"/>
          <dgm:constr type="l" for="ch" forName="image_8" refType="w" fact="0.4424"/>
          <dgm:constr type="t" for="ch" forName="image_8" refType="h" fact="0.568"/>
          <dgm:constr type="w" for="ch" forName="image_8" refType="w" fact="0.11"/>
          <dgm:constr type="h" for="ch" forName="image_8" refType="h" fact="0.2091"/>
          <dgm:constr type="l" for="ch" forName="image_accent_8" refType="w" fact="0.537"/>
          <dgm:constr type="t" for="ch" forName="image_accent_8" refType="h" fact="0.6589"/>
          <dgm:constr type="w" for="ch" forName="image_accent_8" refType="w" fact="0.0132"/>
          <dgm:constr type="h" for="ch" forName="image_accent_8" refType="h" fact="0.0251"/>
          <dgm:constr type="l" for="ch" forName="text_8" refType="w" fact="0.531"/>
          <dgm:constr type="t" for="ch" forName="text_8" refType="h" fact="0.4552"/>
          <dgm:constr type="w" for="ch" forName="text_8" refType="w" fact="0.11"/>
          <dgm:constr type="h" for="ch" forName="text_8" refType="h" fact="0.2091"/>
          <dgm:constr type="l" for="ch" forName="text_accent_8" refType="w" fact="0.557"/>
          <dgm:constr type="t" for="ch" forName="text_accent_8" refType="h" fact="0.6349"/>
          <dgm:constr type="w" for="ch" forName="text_accent_8" refType="w" fact="0.0132"/>
          <dgm:constr type="h" for="ch" forName="text_accent_8" refType="h" fact="0.0251"/>
          <dgm:constr type="l" for="ch" forName="image_9" refType="w" fact="0.531"/>
          <dgm:constr type="t" for="ch" forName="image_9" refType="h" fact="0.2304"/>
          <dgm:constr type="w" for="ch" forName="image_9" refType="w" fact="0.11"/>
          <dgm:constr type="h" for="ch" forName="image_9" refType="h" fact="0.2091"/>
          <dgm:constr type="l" for="ch" forName="image_accent_9" refType="w" fact="0.6025"/>
          <dgm:constr type="t" for="ch" forName="image_accent_9" refType="h" fact="0.236"/>
          <dgm:constr type="w" for="ch" forName="image_accent_9" refType="w" fact="0.0132"/>
          <dgm:constr type="h" for="ch" forName="image_accent_9" refType="h" fact="0.0251"/>
          <dgm:constr type="l" for="ch" forName="text_9" refType="w" fact="0.5297"/>
          <dgm:constr type="t" for="ch" forName="text_9" refType="h" fact="0.0034"/>
          <dgm:constr type="w" for="ch" forName="text_9" refType="w" fact="0.1128"/>
          <dgm:constr type="h" for="ch" forName="text_9" refType="h" fact="0.2143"/>
          <dgm:constr type="l" for="ch" forName="text_accent_9" refType="w" fact="0.6025"/>
          <dgm:constr type="t" for="ch" forName="text_accent_9" refType="h" fact="0.1858"/>
          <dgm:constr type="w" for="ch" forName="text_accent_9" refType="w" fact="0.0132"/>
          <dgm:constr type="h" for="ch" forName="text_accent_9" refType="h" fact="0.0251"/>
          <dgm:constr type="l" for="ch" forName="text_10" refType="w" fact="0.2658"/>
          <dgm:constr type="t" for="ch" forName="text_10" refType="h" fact="0.568"/>
          <dgm:constr type="w" for="ch" forName="text_10" refType="w" fact="0.11"/>
          <dgm:constr type="h" for="ch" forName="text_10" refType="h" fact="0.2091"/>
          <dgm:constr type="l" for="ch" forName="text_accent_10" refType="w" fact="0.2917"/>
          <dgm:constr type="t" for="ch" forName="text_accent_10" refType="h" fact="0.7464"/>
          <dgm:constr type="w" for="ch" forName="text_accent_10" refType="w" fact="0.0132"/>
          <dgm:constr type="h" for="ch" forName="text_accent_10" refType="h" fact="0.0251"/>
          <dgm:constr type="l" for="ch" forName="image_10" refType="w" fact="0.1773"/>
          <dgm:constr type="t" for="ch" forName="image_10" refType="h" fact="0.6798"/>
          <dgm:constr type="w" for="ch" forName="image_10" refType="w" fact="0.11"/>
          <dgm:constr type="h" for="ch" forName="image_10" refType="h" fact="0.2091"/>
          <dgm:constr type="l" for="ch" forName="image_accent_10" refType="w" fact="0.271"/>
          <dgm:constr type="t" for="ch" forName="image_accent_10" refType="h" fact="0.7711"/>
          <dgm:constr type="w" for="ch" forName="image_accent_10" refType="w" fact="0.0132"/>
          <dgm:constr type="h" for="ch" forName="image_accent_10" refType="h" fact="0.0251"/>
          <dgm:constr type="l" for="ch" forName="text_11" refType="w" fact="0.4428"/>
          <dgm:constr type="t" for="ch" forName="text_11" refType="h" fact="0.7909"/>
          <dgm:constr type="w" for="ch" forName="text_11" refType="w" fact="0.11"/>
          <dgm:constr type="h" for="ch" forName="text_11" refType="h" fact="0.2091"/>
          <dgm:constr type="l" for="ch" forName="text_accent_11" refType="w" fact="0.4452"/>
          <dgm:constr type="t" for="ch" forName="text_accent_11" refType="h" fact="0.8829"/>
          <dgm:constr type="w" for="ch" forName="text_accent_11" refType="w" fact="0.0132"/>
          <dgm:constr type="h" for="ch" forName="text_accent_11" refType="h" fact="0.0251"/>
          <dgm:constr type="l" for="ch" forName="image_11" refType="w" fact="0.353"/>
          <dgm:constr type="t" for="ch" forName="image_11" refType="h" fact="0.6775"/>
          <dgm:constr type="w" for="ch" forName="image_11" refType="w" fact="0.1128"/>
          <dgm:constr type="h" for="ch" forName="image_11" refType="h" fact="0.2143"/>
          <dgm:constr type="l" for="ch" forName="image_accent_11" refType="w" fact="0.4258"/>
          <dgm:constr type="t" for="ch" forName="image_accent_11" refType="h" fact="0.8598"/>
          <dgm:constr type="w" for="ch" forName="image_accent_11" refType="w" fact="0.0132"/>
          <dgm:constr type="h" for="ch" forName="image_accent_11" refType="h" fact="0.0251"/>
          <dgm:constr type="l" for="ch" forName="image_12" refType="w" fact="0.6195"/>
          <dgm:constr type="t" for="ch" forName="image_12" refType="h" fact="0.5667"/>
          <dgm:constr type="w" for="ch" forName="image_12" refType="w" fact="0.11"/>
          <dgm:constr type="h" for="ch" forName="image_12" refType="h" fact="0.2091"/>
          <dgm:constr type="l" for="ch" forName="image_accent_12" refType="w" fact="0.6454"/>
          <dgm:constr type="t" for="ch" forName="image_accent_12" refType="h" fact="0.7451"/>
          <dgm:constr type="w" for="ch" forName="image_accent_12" refType="w" fact="0.0132"/>
          <dgm:constr type="h" for="ch" forName="image_accent_12" refType="h" fact="0.0251"/>
          <dgm:constr type="l" for="ch" forName="text_12" refType="w" fact="0.531"/>
          <dgm:constr type="t" for="ch" forName="text_12" refType="h" fact="0.6785"/>
          <dgm:constr type="w" for="ch" forName="text_12" refType="w" fact="0.11"/>
          <dgm:constr type="h" for="ch" forName="text_12" refType="h" fact="0.2091"/>
          <dgm:constr type="l" for="ch" forName="text_accent_12" refType="w" fact="0.6248"/>
          <dgm:constr type="t" for="ch" forName="text_accent_12" refType="h" fact="0.7698"/>
          <dgm:constr type="w" for="ch" forName="text_accent_12" refType="w" fact="0.0132"/>
          <dgm:constr type="h" for="ch" forName="text_accent_12" refType="h" fact="0.0251"/>
          <dgm:constr type="l" for="ch" forName="text_13" refType="w" fact="0.62"/>
          <dgm:constr type="t" for="ch" forName="text_13" refType="h" fact="0.3426"/>
          <dgm:constr type="w" for="ch" forName="text_13" refType="w" fact="0.11"/>
          <dgm:constr type="h" for="ch" forName="text_13" refType="h" fact="0.2091"/>
          <dgm:constr type="l" for="ch" forName="text_accent_13" refType="w" fact="0.6915"/>
          <dgm:constr type="t" for="ch" forName="text_accent_13" refType="h" fact="0.3483"/>
          <dgm:constr type="w" for="ch" forName="text_accent_13" refType="w" fact="0.0132"/>
          <dgm:constr type="h" for="ch" forName="text_accent_13" refType="h" fact="0.0251"/>
          <dgm:constr type="l" for="ch" forName="image_13" refType="w" fact="0.6187"/>
          <dgm:constr type="t" for="ch" forName="image_13" refType="h" fact="0.1157"/>
          <dgm:constr type="w" for="ch" forName="image_13" refType="w" fact="0.1128"/>
          <dgm:constr type="h" for="ch" forName="image_13" refType="h" fact="0.2143"/>
          <dgm:constr type="l" for="ch" forName="image_accent_13" refType="w" fact="0.6915"/>
          <dgm:constr type="t" for="ch" forName="image_accent_13" refType="h" fact="0.298"/>
          <dgm:constr type="w" for="ch" forName="image_accent_13" refType="w" fact="0.0132"/>
          <dgm:constr type="h" for="ch" forName="image_accent_13" refType="h" fact="0.0251"/>
          <dgm:constr type="l" for="ch" forName="text_14" refType="w" fact="0.7091"/>
          <dgm:constr type="t" for="ch" forName="text_14" refType="h" fact="0.6779"/>
          <dgm:constr type="w" for="ch" forName="text_14" refType="w" fact="0.11"/>
          <dgm:constr type="h" for="ch" forName="text_14" refType="h" fact="0.2091"/>
          <dgm:constr type="l" for="ch" forName="text_accent_14" refType="w" fact="0.7805"/>
          <dgm:constr type="t" for="ch" forName="text_accent_14" refType="h" fact="0.6836"/>
          <dgm:constr type="w" for="ch" forName="text_accent_14" refType="w" fact="0.0132"/>
          <dgm:constr type="h" for="ch" forName="text_accent_14" refType="h" fact="0.0251"/>
          <dgm:constr type="l" for="ch" forName="image_14" refType="w" fact="0.7083"/>
          <dgm:constr type="t" for="ch" forName="image_14" refType="h" fact="0.451"/>
          <dgm:constr type="w" for="ch" forName="image_14" refType="w" fact="0.1128"/>
          <dgm:constr type="h" for="ch" forName="image_14" refType="h" fact="0.2143"/>
          <dgm:constr type="l" for="ch" forName="image_accent_14" refType="w" fact="0.7811"/>
          <dgm:constr type="t" for="ch" forName="image_accent_14" refType="h" fact="0.6333"/>
          <dgm:constr type="w" for="ch" forName="image_accent_14" refType="w" fact="0.0132"/>
          <dgm:constr type="h" for="ch" forName="image_accent_14" refType="h" fact="0.0251"/>
          <dgm:constr type="l" for="ch" forName="text_15" refType="w" fact="0.7092"/>
          <dgm:constr type="t" for="ch" forName="text_15" refType="h" fact="0.2286"/>
          <dgm:constr type="w" for="ch" forName="text_15" refType="w" fact="0.11"/>
          <dgm:constr type="h" for="ch" forName="text_15" refType="h" fact="0.2091"/>
          <dgm:constr type="l" for="ch" forName="text_accent_15" refType="w" fact="0.7806"/>
          <dgm:constr type="t" for="ch" forName="text_accent_15" refType="h" fact="0.2343"/>
          <dgm:constr type="w" for="ch" forName="text_accent_15" refType="w" fact="0.0132"/>
          <dgm:constr type="h" for="ch" forName="text_accent_15" refType="h" fact="0.0251"/>
          <dgm:constr type="l" for="ch" forName="image_15" refType="w" fact="0.7079"/>
          <dgm:constr type="t" for="ch" forName="image_15" refType="h" fact="0.0017"/>
          <dgm:constr type="w" for="ch" forName="image_15" refType="w" fact="0.1128"/>
          <dgm:constr type="h" for="ch" forName="image_15" refType="h" fact="0.2143"/>
          <dgm:constr type="l" for="ch" forName="image_accent_15" refType="w" fact="0.7807"/>
          <dgm:constr type="t" for="ch" forName="image_accent_15" refType="h" fact="0.184"/>
          <dgm:constr type="w" for="ch" forName="image_accent_15" refType="w" fact="0.0132"/>
          <dgm:constr type="h" for="ch" forName="image_accent_15" refType="h" fact="0.0251"/>
          <dgm:constr type="l" for="ch" forName="text_16" refType="w" fact="0.7988"/>
          <dgm:constr type="t" for="ch" forName="text_16" refType="h" fact="0.7899"/>
          <dgm:constr type="w" for="ch" forName="text_16" refType="w" fact="0.11"/>
          <dgm:constr type="h" for="ch" forName="text_16" refType="h" fact="0.2091"/>
          <dgm:constr type="l" for="ch" forName="text_accent_16" refType="w" fact="0.8703"/>
          <dgm:constr type="t" for="ch" forName="text_accent_16" refType="h" fact="0.7955"/>
          <dgm:constr type="w" for="ch" forName="text_accent_16" refType="w" fact="0.0132"/>
          <dgm:constr type="h" for="ch" forName="text_accent_16" refType="h" fact="0.0251"/>
          <dgm:constr type="l" for="ch" forName="image_16" refType="w" fact="0.7975"/>
          <dgm:constr type="t" for="ch" forName="image_16" refType="h" fact="0.563"/>
          <dgm:constr type="w" for="ch" forName="image_16" refType="w" fact="0.1128"/>
          <dgm:constr type="h" for="ch" forName="image_16" refType="h" fact="0.2143"/>
          <dgm:constr type="l" for="ch" forName="image_accent_16" refType="w" fact="0.8703"/>
          <dgm:constr type="t" for="ch" forName="image_accent_16" refType="h" fact="0.7453"/>
          <dgm:constr type="w" for="ch" forName="image_accent_16" refType="w" fact="0.0132"/>
          <dgm:constr type="h" for="ch" forName="image_accent_16" refType="h" fact="0.0251"/>
          <dgm:constr type="l" for="ch" forName="text_17" refType="w" fact="0.7989"/>
          <dgm:constr type="t" for="ch" forName="text_17" refType="h" fact="0.3399"/>
          <dgm:constr type="w" for="ch" forName="text_17" refType="w" fact="0.11"/>
          <dgm:constr type="h" for="ch" forName="text_17" refType="h" fact="0.2091"/>
          <dgm:constr type="l" for="ch" forName="text_accent_17" refType="w" fact="0.8704"/>
          <dgm:constr type="t" for="ch" forName="text_accent_17" refType="h" fact="0.3456"/>
          <dgm:constr type="w" for="ch" forName="text_accent_17" refType="w" fact="0.0132"/>
          <dgm:constr type="h" for="ch" forName="text_accent_17" refType="h" fact="0.0251"/>
          <dgm:constr type="l" for="ch" forName="image_17" refType="w" fact="0.7976"/>
          <dgm:constr type="t" for="ch" forName="image_17" refType="h" fact="0.113"/>
          <dgm:constr type="w" for="ch" forName="image_17" refType="w" fact="0.1128"/>
          <dgm:constr type="h" for="ch" forName="image_17" refType="h" fact="0.2143"/>
          <dgm:constr type="l" for="ch" forName="image_accent_17" refType="w" fact="0.8704"/>
          <dgm:constr type="t" for="ch" forName="image_accent_17" refType="h" fact="0.2953"/>
          <dgm:constr type="w" for="ch" forName="image_accent_17" refType="w" fact="0.0132"/>
          <dgm:constr type="h" for="ch" forName="image_accent_17" refType="h" fact="0.0251"/>
          <dgm:constr type="l" for="ch" forName="image_18" refType="w" fact="0.8885"/>
          <dgm:constr type="t" for="ch" forName="image_18" refType="h" fact="0.6778"/>
          <dgm:constr type="w" for="ch" forName="image_18" refType="w" fact="0.11"/>
          <dgm:constr type="h" for="ch" forName="image_18" refType="h" fact="0.2091"/>
          <dgm:constr type="l" for="ch" forName="image_accent_18" refType="w" fact="0.96"/>
          <dgm:constr type="t" for="ch" forName="image_accent_18" refType="h" fact="0.6835"/>
          <dgm:constr type="w" for="ch" forName="image_accent_18" refType="w" fact="0.0132"/>
          <dgm:constr type="h" for="ch" forName="image_accent_18" refType="h" fact="0.0251"/>
          <dgm:constr type="l" for="ch" forName="text_18" refType="w" fact="0.8872"/>
          <dgm:constr type="t" for="ch" forName="text_18" refType="h" fact="0.4509"/>
          <dgm:constr type="w" for="ch" forName="text_18" refType="w" fact="0.1128"/>
          <dgm:constr type="h" for="ch" forName="text_18" refType="h" fact="0.2143"/>
          <dgm:constr type="l" for="ch" forName="text_accent_18" refType="w" fact="0.96"/>
          <dgm:constr type="t" for="ch" forName="text_accent_18" refType="h" fact="0.6332"/>
          <dgm:constr type="w" for="ch" forName="text_accent_18" refType="w" fact="0.0132"/>
          <dgm:constr type="h" for="ch" forName="text_accent_18" refType="h" fact="0.0251"/>
          <dgm:constr type="l" for="ch" forName="text_19" refType="w" fact="0.8885"/>
          <dgm:constr type="t" for="ch" forName="text_19" refType="h" fact="0.2269"/>
          <dgm:constr type="w" for="ch" forName="text_19" refType="w" fact="0.11"/>
          <dgm:constr type="h" for="ch" forName="text_19" refType="h" fact="0.2091"/>
          <dgm:constr type="l" for="ch" forName="text_accent_19" refType="w" fact="0.96"/>
          <dgm:constr type="t" for="ch" forName="text_accent_19" refType="h" fact="0.2326"/>
          <dgm:constr type="w" for="ch" forName="text_accent_19" refType="w" fact="0.0132"/>
          <dgm:constr type="h" for="ch" forName="text_accent_19" refType="h" fact="0.0251"/>
          <dgm:constr type="l" for="ch" forName="image_19" refType="w" fact="0.8872"/>
          <dgm:constr type="t" for="ch" forName="image_19" refType="h" fact="0"/>
          <dgm:constr type="w" for="ch" forName="image_19" refType="w" fact="0.1128"/>
          <dgm:constr type="h" for="ch" forName="image_19" refType="h" fact="0.2143"/>
          <dgm:constr type="l" for="ch" forName="image_accent_19" refType="w" fact="0.96"/>
          <dgm:constr type="t" for="ch" forName="image_accent_19" refType="h" fact="0.1823"/>
          <dgm:constr type="w" for="ch" forName="image_accent_19" refType="w" fact="0.0132"/>
          <dgm:constr type="h" for="ch" forName="image_accent_19" refType="h" fact="0.0251"/>
        </dgm:constrLst>
      </dgm:if>
      <dgm:if name="Name21" axis="ch" ptType="node" func="cnt" op="equ" val="20">
        <dgm:alg type="composite">
          <dgm:param type="ar" val="2.2055"/>
        </dgm:alg>
        <dgm:constrLst>
          <dgm:constr type="primFontSz" for="des" ptType="node" op="equ" val="65"/>
          <dgm:constr type="l" for="ch" forName="text_1" refType="w" fact="0.0913"/>
          <dgm:constr type="t" for="ch" forName="text_1" refType="h" fact="0.3428"/>
          <dgm:constr type="w" for="ch" forName="text_1" refType="w" fact="0.1098"/>
          <dgm:constr type="h" for="ch" forName="text_1" refType="h" fact="0.2089"/>
          <dgm:constr type="l" for="ch" forName="text_accent_1" refType="w" fact="0.0937"/>
          <dgm:constr type="t" for="ch" forName="text_accent_1" refType="h" fact="0.4347"/>
          <dgm:constr type="w" for="ch" forName="text_accent_1" refType="w" fact="0.0132"/>
          <dgm:constr type="h" for="ch" forName="text_accent_1" refType="h" fact="0.025"/>
          <dgm:constr type="l" for="ch" forName="image_1" refType="w" fact="0.0016"/>
          <dgm:constr type="t" for="ch" forName="image_1" refType="h" fact="0.2295"/>
          <dgm:constr type="w" for="ch" forName="image_1" refType="w" fact="0.1126"/>
          <dgm:constr type="h" for="ch" forName="image_1" refType="h" fact="0.2141"/>
          <dgm:constr type="l" for="ch" forName="image_accent_1" refType="w" fact="0.0743"/>
          <dgm:constr type="t" for="ch" forName="image_accent_1" refType="h" fact="0.4116"/>
          <dgm:constr type="w" for="ch" forName="image_accent_1" refType="w" fact="0.0132"/>
          <dgm:constr type="h" for="ch" forName="image_accent_1" refType="h" fact="0.025"/>
          <dgm:constr type="l" for="ch" forName="image_2" refType="w" fact="0.2675"/>
          <dgm:constr type="t" for="ch" forName="image_2" refType="h" fact="0.3428"/>
          <dgm:constr type="w" for="ch" forName="image_2" refType="w" fact="0.1098"/>
          <dgm:constr type="h" for="ch" forName="image_2" refType="h" fact="0.2089"/>
          <dgm:constr type="l" for="ch" forName="image_accent_2" refType="w" fact="0.2699"/>
          <dgm:constr type="t" for="ch" forName="image_accent_2" refType="h" fact="0.4347"/>
          <dgm:constr type="w" for="ch" forName="image_accent_2" refType="w" fact="0.0132"/>
          <dgm:constr type="h" for="ch" forName="image_accent_2" refType="h" fact="0.025"/>
          <dgm:constr type="l" for="ch" forName="text_2" refType="w" fact="0.1779"/>
          <dgm:constr type="t" for="ch" forName="text_2" refType="h" fact="0.2295"/>
          <dgm:constr type="w" for="ch" forName="text_2" refType="w" fact="0.1126"/>
          <dgm:constr type="h" for="ch" forName="text_2" refType="h" fact="0.2141"/>
          <dgm:constr type="l" for="ch" forName="text_accent_2" refType="w" fact="0.2505"/>
          <dgm:constr type="t" for="ch" forName="text_accent_2" refType="h" fact="0.4116"/>
          <dgm:constr type="w" for="ch" forName="text_accent_2" refType="w" fact="0.0132"/>
          <dgm:constr type="h" for="ch" forName="text_accent_2" refType="h" fact="0.025"/>
          <dgm:constr type="l" for="ch" forName="text_3" refType="w" fact="0.0912"/>
          <dgm:constr type="t" for="ch" forName="text_3" refType="h" fact="0.1221"/>
          <dgm:constr type="w" for="ch" forName="text_3" refType="w" fact="0.1098"/>
          <dgm:constr type="h" for="ch" forName="text_3" refType="h" fact="0.2089"/>
          <dgm:constr type="l" for="ch" forName="text_accent_3" refType="w" fact="0.1626"/>
          <dgm:constr type="t" for="ch" forName="text_accent_3" refType="h" fact="0.1277"/>
          <dgm:constr type="w" for="ch" forName="text_accent_3" refType="w" fact="0.0132"/>
          <dgm:constr type="h" for="ch" forName="text_accent_3" refType="h" fact="0.025"/>
          <dgm:constr type="l" for="ch" forName="image_3" refType="w" fact="0.1779"/>
          <dgm:constr type="t" for="ch" forName="image_3" refType="h" fact="0.0065"/>
          <dgm:constr type="w" for="ch" forName="image_3" refType="w" fact="0.1126"/>
          <dgm:constr type="h" for="ch" forName="image_3" refType="h" fact="0.2141"/>
          <dgm:constr type="l" for="ch" forName="image_accent_3" refType="w" fact="0.1825"/>
          <dgm:constr type="t" for="ch" forName="image_accent_3" refType="h" fact="0.0985"/>
          <dgm:constr type="w" for="ch" forName="image_accent_3" refType="w" fact="0.0132"/>
          <dgm:constr type="h" for="ch" forName="image_accent_3" refType="h" fact="0.025"/>
          <dgm:constr type="l" for="ch" forName="text_4" refType="w" fact="0.2674"/>
          <dgm:constr type="t" for="ch" forName="text_4" refType="h" fact="0.1204"/>
          <dgm:constr type="w" for="ch" forName="text_4" refType="w" fact="0.1098"/>
          <dgm:constr type="h" for="ch" forName="text_4" refType="h" fact="0.2089"/>
          <dgm:constr type="l" for="ch" forName="text_accent_4" refType="w" fact="0.3618"/>
          <dgm:constr type="t" for="ch" forName="text_accent_4" refType="h" fact="0.2112"/>
          <dgm:constr type="w" for="ch" forName="text_accent_4" refType="w" fact="0.0132"/>
          <dgm:constr type="h" for="ch" forName="text_accent_4" refType="h" fact="0.025"/>
          <dgm:constr type="l" for="ch" forName="image_4" refType="w" fact="0.3555"/>
          <dgm:constr type="t" for="ch" forName="image_4" refType="h" fact="0.2311"/>
          <dgm:constr type="w" for="ch" forName="image_4" refType="w" fact="0.1098"/>
          <dgm:constr type="h" for="ch" forName="image_4" refType="h" fact="0.2089"/>
          <dgm:constr type="l" for="ch" forName="image_accent_4" refType="w" fact="0.3806"/>
          <dgm:constr type="t" for="ch" forName="image_accent_4" refType="h" fact="0.2353"/>
          <dgm:constr type="w" for="ch" forName="image_accent_4" refType="w" fact="0.0132"/>
          <dgm:constr type="h" for="ch" forName="image_accent_4" refType="h" fact="0.025"/>
          <dgm:constr type="l" for="ch" forName="text_5" refType="w" fact="0.3553"/>
          <dgm:constr type="t" for="ch" forName="text_5" refType="h" fact="0.0086"/>
          <dgm:constr type="w" for="ch" forName="text_5" refType="w" fact="0.1098"/>
          <dgm:constr type="h" for="ch" forName="text_5" refType="h" fact="0.2089"/>
          <dgm:constr type="l" for="ch" forName="text_accent_5" refType="w" fact="0.4498"/>
          <dgm:constr type="t" for="ch" forName="text_accent_5" refType="h" fact="0.0988"/>
          <dgm:constr type="w" for="ch" forName="text_accent_5" refType="w" fact="0.0132"/>
          <dgm:constr type="h" for="ch" forName="text_accent_5" refType="h" fact="0.025"/>
          <dgm:constr type="l" for="ch" forName="image_5" refType="w" fact="0.4435"/>
          <dgm:constr type="t" for="ch" forName="image_5" refType="h" fact="0.1187"/>
          <dgm:constr type="w" for="ch" forName="image_5" refType="w" fact="0.1098"/>
          <dgm:constr type="h" for="ch" forName="image_5" refType="h" fact="0.2089"/>
          <dgm:constr type="l" for="ch" forName="image_accent_5" refType="w" fact="0.4686"/>
          <dgm:constr type="t" for="ch" forName="image_accent_5" refType="h" fact="0.1228"/>
          <dgm:constr type="w" for="ch" forName="image_accent_5" refType="w" fact="0.0132"/>
          <dgm:constr type="h" for="ch" forName="image_accent_5" refType="h" fact="0.025"/>
          <dgm:constr type="l" for="ch" forName="text_6" refType="w" fact="0.4438"/>
          <dgm:constr type="t" for="ch" forName="text_6" refType="h" fact="0.342"/>
          <dgm:constr type="w" for="ch" forName="text_6" refType="w" fact="0.1098"/>
          <dgm:constr type="h" for="ch" forName="text_6" refType="h" fact="0.2089"/>
          <dgm:constr type="l" for="ch" forName="text_accent_6" refType="w" fact="0.4697"/>
          <dgm:constr type="t" for="ch" forName="text_accent_6" refType="h" fact="0.5202"/>
          <dgm:constr type="w" for="ch" forName="text_accent_6" refType="w" fact="0.0132"/>
          <dgm:constr type="h" for="ch" forName="text_accent_6" refType="h" fact="0.025"/>
          <dgm:constr type="l" for="ch" forName="image_6" refType="w" fact="0.3555"/>
          <dgm:constr type="t" for="ch" forName="image_6" refType="h" fact="0.4537"/>
          <dgm:constr type="w" for="ch" forName="image_6" refType="w" fact="0.1098"/>
          <dgm:constr type="h" for="ch" forName="image_6" refType="h" fact="0.2089"/>
          <dgm:constr type="l" for="ch" forName="image_accent_6" refType="w" fact="0.4491"/>
          <dgm:constr type="t" for="ch" forName="image_accent_6" refType="h" fact="0.5448"/>
          <dgm:constr type="w" for="ch" forName="image_accent_6" refType="w" fact="0.0132"/>
          <dgm:constr type="h" for="ch" forName="image_accent_6" refType="h" fact="0.025"/>
          <dgm:constr type="l" for="ch" forName="image_7" refType="w" fact="0.0907"/>
          <dgm:constr type="t" for="ch" forName="image_7" refType="h" fact="0.5669"/>
          <dgm:constr type="w" for="ch" forName="image_7" refType="w" fact="0.1098"/>
          <dgm:constr type="h" for="ch" forName="image_7" refType="h" fact="0.2089"/>
          <dgm:constr type="l" for="ch" forName="image_accent_7" refType="w" fact="0.1621"/>
          <dgm:constr type="t" for="ch" forName="image_accent_7" refType="h" fact="0.5726"/>
          <dgm:constr type="w" for="ch" forName="image_accent_7" refType="w" fact="0.0132"/>
          <dgm:constr type="h" for="ch" forName="image_accent_7" refType="h" fact="0.025"/>
          <dgm:constr type="l" for="ch" forName="text_7" refType="w" fact="0.1781"/>
          <dgm:constr type="t" for="ch" forName="text_7" refType="h" fact="0.4528"/>
          <dgm:constr type="w" for="ch" forName="text_7" refType="w" fact="0.1126"/>
          <dgm:constr type="h" for="ch" forName="text_7" refType="h" fact="0.2141"/>
          <dgm:constr type="l" for="ch" forName="text_accent_7" refType="w" fact="0.1827"/>
          <dgm:constr type="t" for="ch" forName="text_accent_7" refType="h" fact="0.5449"/>
          <dgm:constr type="w" for="ch" forName="text_accent_7" refType="w" fact="0.0132"/>
          <dgm:constr type="h" for="ch" forName="text_accent_7" refType="h" fact="0.025"/>
          <dgm:constr type="l" for="ch" forName="image_8" refType="w" fact="0.4433"/>
          <dgm:constr type="t" for="ch" forName="image_8" refType="h" fact="0.5673"/>
          <dgm:constr type="w" for="ch" forName="image_8" refType="w" fact="0.1098"/>
          <dgm:constr type="h" for="ch" forName="image_8" refType="h" fact="0.2089"/>
          <dgm:constr type="l" for="ch" forName="image_accent_8" refType="w" fact="0.5378"/>
          <dgm:constr type="t" for="ch" forName="image_accent_8" refType="h" fact="0.6581"/>
          <dgm:constr type="w" for="ch" forName="image_accent_8" refType="w" fact="0.0132"/>
          <dgm:constr type="h" for="ch" forName="image_accent_8" refType="h" fact="0.025"/>
          <dgm:constr type="l" for="ch" forName="text_8" refType="w" fact="0.5318"/>
          <dgm:constr type="t" for="ch" forName="text_8" refType="h" fact="0.4546"/>
          <dgm:constr type="w" for="ch" forName="text_8" refType="w" fact="0.1098"/>
          <dgm:constr type="h" for="ch" forName="text_8" refType="h" fact="0.2089"/>
          <dgm:constr type="l" for="ch" forName="text_accent_8" refType="w" fact="0.5577"/>
          <dgm:constr type="t" for="ch" forName="text_accent_8" refType="h" fact="0.6342"/>
          <dgm:constr type="w" for="ch" forName="text_accent_8" refType="w" fact="0.0132"/>
          <dgm:constr type="h" for="ch" forName="text_accent_8" refType="h" fact="0.025"/>
          <dgm:constr type="l" for="ch" forName="image_9" refType="w" fact="0.5318"/>
          <dgm:constr type="t" for="ch" forName="image_9" refType="h" fact="0.2301"/>
          <dgm:constr type="w" for="ch" forName="image_9" refType="w" fact="0.1098"/>
          <dgm:constr type="h" for="ch" forName="image_9" refType="h" fact="0.2089"/>
          <dgm:constr type="l" for="ch" forName="image_accent_9" refType="w" fact="0.6031"/>
          <dgm:constr type="t" for="ch" forName="image_accent_9" refType="h" fact="0.2357"/>
          <dgm:constr type="w" for="ch" forName="image_accent_9" refType="w" fact="0.0132"/>
          <dgm:constr type="h" for="ch" forName="image_accent_9" refType="h" fact="0.025"/>
          <dgm:constr type="l" for="ch" forName="text_9" refType="w" fact="0.5305"/>
          <dgm:constr type="t" for="ch" forName="text_9" refType="h" fact="0.0034"/>
          <dgm:constr type="w" for="ch" forName="text_9" refType="w" fact="0.1126"/>
          <dgm:constr type="h" for="ch" forName="text_9" refType="h" fact="0.2141"/>
          <dgm:constr type="l" for="ch" forName="text_accent_9" refType="w" fact="0.6032"/>
          <dgm:constr type="t" for="ch" forName="text_accent_9" refType="h" fact="0.1855"/>
          <dgm:constr type="w" for="ch" forName="text_accent_9" refType="w" fact="0.0132"/>
          <dgm:constr type="h" for="ch" forName="text_accent_9" refType="h" fact="0.025"/>
          <dgm:constr type="l" for="ch" forName="text_10" refType="w" fact="0.267"/>
          <dgm:constr type="t" for="ch" forName="text_10" refType="h" fact="0.5673"/>
          <dgm:constr type="w" for="ch" forName="text_10" refType="w" fact="0.1098"/>
          <dgm:constr type="h" for="ch" forName="text_10" refType="h" fact="0.2089"/>
          <dgm:constr type="l" for="ch" forName="text_accent_10" refType="w" fact="0.2928"/>
          <dgm:constr type="t" for="ch" forName="text_accent_10" refType="h" fact="0.7455"/>
          <dgm:constr type="w" for="ch" forName="text_accent_10" refType="w" fact="0.0132"/>
          <dgm:constr type="h" for="ch" forName="text_accent_10" refType="h" fact="0.025"/>
          <dgm:constr type="l" for="ch" forName="image_10" refType="w" fact="0.1786"/>
          <dgm:constr type="t" for="ch" forName="image_10" refType="h" fact="0.679"/>
          <dgm:constr type="w" for="ch" forName="image_10" refType="w" fact="0.1098"/>
          <dgm:constr type="h" for="ch" forName="image_10" refType="h" fact="0.2089"/>
          <dgm:constr type="l" for="ch" forName="image_accent_10" refType="w" fact="0.2722"/>
          <dgm:constr type="t" for="ch" forName="image_accent_10" refType="h" fact="0.7701"/>
          <dgm:constr type="w" for="ch" forName="image_accent_10" refType="w" fact="0.0132"/>
          <dgm:constr type="h" for="ch" forName="image_accent_10" refType="h" fact="0.025"/>
          <dgm:constr type="l" for="ch" forName="text_11" refType="w" fact="0.4437"/>
          <dgm:constr type="t" for="ch" forName="text_11" refType="h" fact="0.7899"/>
          <dgm:constr type="w" for="ch" forName="text_11" refType="w" fact="0.1098"/>
          <dgm:constr type="h" for="ch" forName="text_11" refType="h" fact="0.2089"/>
          <dgm:constr type="l" for="ch" forName="text_accent_11" refType="w" fact="0.4462"/>
          <dgm:constr type="t" for="ch" forName="text_accent_11" refType="h" fact="0.8819"/>
          <dgm:constr type="w" for="ch" forName="text_accent_11" refType="w" fact="0.0132"/>
          <dgm:constr type="h" for="ch" forName="text_accent_11" refType="h" fact="0.025"/>
          <dgm:constr type="l" for="ch" forName="image_11" refType="w" fact="0.3541"/>
          <dgm:constr type="t" for="ch" forName="image_11" refType="h" fact="0.6767"/>
          <dgm:constr type="w" for="ch" forName="image_11" refType="w" fact="0.1126"/>
          <dgm:constr type="h" for="ch" forName="image_11" refType="h" fact="0.2141"/>
          <dgm:constr type="l" for="ch" forName="image_accent_11" refType="w" fact="0.4268"/>
          <dgm:constr type="t" for="ch" forName="image_accent_11" refType="h" fact="0.8588"/>
          <dgm:constr type="w" for="ch" forName="image_accent_11" refType="w" fact="0.0132"/>
          <dgm:constr type="h" for="ch" forName="image_accent_11" refType="h" fact="0.025"/>
          <dgm:constr type="l" for="ch" forName="image_12" refType="w" fact="0.6201"/>
          <dgm:constr type="t" for="ch" forName="image_12" refType="h" fact="0.5661"/>
          <dgm:constr type="w" for="ch" forName="image_12" refType="w" fact="0.1098"/>
          <dgm:constr type="h" for="ch" forName="image_12" refType="h" fact="0.2089"/>
          <dgm:constr type="l" for="ch" forName="image_accent_12" refType="w" fact="0.646"/>
          <dgm:constr type="t" for="ch" forName="image_accent_12" refType="h" fact="0.7442"/>
          <dgm:constr type="w" for="ch" forName="image_accent_12" refType="w" fact="0.0132"/>
          <dgm:constr type="h" for="ch" forName="image_accent_12" refType="h" fact="0.025"/>
          <dgm:constr type="l" for="ch" forName="text_12" refType="w" fact="0.5318"/>
          <dgm:constr type="t" for="ch" forName="text_12" refType="h" fact="0.6777"/>
          <dgm:constr type="w" for="ch" forName="text_12" refType="w" fact="0.1098"/>
          <dgm:constr type="h" for="ch" forName="text_12" refType="h" fact="0.2089"/>
          <dgm:constr type="l" for="ch" forName="text_accent_12" refType="w" fact="0.6254"/>
          <dgm:constr type="t" for="ch" forName="text_accent_12" refType="h" fact="0.7689"/>
          <dgm:constr type="w" for="ch" forName="text_accent_12" refType="w" fact="0.0132"/>
          <dgm:constr type="h" for="ch" forName="text_accent_12" refType="h" fact="0.025"/>
          <dgm:constr type="l" for="ch" forName="text_13" refType="w" fact="0.6206"/>
          <dgm:constr type="t" for="ch" forName="text_13" refType="h" fact="0.3422"/>
          <dgm:constr type="w" for="ch" forName="text_13" refType="w" fact="0.1098"/>
          <dgm:constr type="h" for="ch" forName="text_13" refType="h" fact="0.2089"/>
          <dgm:constr type="l" for="ch" forName="text_accent_13" refType="w" fact="0.692"/>
          <dgm:constr type="t" for="ch" forName="text_accent_13" refType="h" fact="0.3479"/>
          <dgm:constr type="w" for="ch" forName="text_accent_13" refType="w" fact="0.0132"/>
          <dgm:constr type="h" for="ch" forName="text_accent_13" refType="h" fact="0.025"/>
          <dgm:constr type="l" for="ch" forName="image_13" refType="w" fact="0.6193"/>
          <dgm:constr type="t" for="ch" forName="image_13" refType="h" fact="0.1156"/>
          <dgm:constr type="w" for="ch" forName="image_13" refType="w" fact="0.1126"/>
          <dgm:constr type="h" for="ch" forName="image_13" refType="h" fact="0.2141"/>
          <dgm:constr type="l" for="ch" forName="image_accent_13" refType="w" fact="0.692"/>
          <dgm:constr type="t" for="ch" forName="image_accent_13" refType="h" fact="0.2977"/>
          <dgm:constr type="w" for="ch" forName="image_accent_13" refType="w" fact="0.0132"/>
          <dgm:constr type="h" for="ch" forName="image_accent_13" refType="h" fact="0.025"/>
          <dgm:constr type="l" for="ch" forName="text_14" refType="w" fact="0.7095"/>
          <dgm:constr type="t" for="ch" forName="text_14" refType="h" fact="0.6771"/>
          <dgm:constr type="w" for="ch" forName="text_14" refType="w" fact="0.1098"/>
          <dgm:constr type="h" for="ch" forName="text_14" refType="h" fact="0.2089"/>
          <dgm:constr type="l" for="ch" forName="text_accent_14" refType="w" fact="0.7809"/>
          <dgm:constr type="t" for="ch" forName="text_accent_14" refType="h" fact="0.6827"/>
          <dgm:constr type="w" for="ch" forName="text_accent_14" refType="w" fact="0.0132"/>
          <dgm:constr type="h" for="ch" forName="text_accent_14" refType="h" fact="0.025"/>
          <dgm:constr type="l" for="ch" forName="image_14" refType="w" fact="0.7088"/>
          <dgm:constr type="t" for="ch" forName="image_14" refType="h" fact="0.4505"/>
          <dgm:constr type="w" for="ch" forName="image_14" refType="w" fact="0.1126"/>
          <dgm:constr type="h" for="ch" forName="image_14" refType="h" fact="0.2141"/>
          <dgm:constr type="l" for="ch" forName="image_accent_14" refType="w" fact="0.7814"/>
          <dgm:constr type="t" for="ch" forName="image_accent_14" refType="h" fact="0.6326"/>
          <dgm:constr type="w" for="ch" forName="image_accent_14" refType="w" fact="0.0132"/>
          <dgm:constr type="h" for="ch" forName="image_accent_14" refType="h" fact="0.025"/>
          <dgm:constr type="l" for="ch" forName="text_15" refType="w" fact="0.7097"/>
          <dgm:constr type="t" for="ch" forName="text_15" refType="h" fact="0.2283"/>
          <dgm:constr type="w" for="ch" forName="text_15" refType="w" fact="0.1098"/>
          <dgm:constr type="h" for="ch" forName="text_15" refType="h" fact="0.2089"/>
          <dgm:constr type="l" for="ch" forName="text_accent_15" refType="w" fact="0.781"/>
          <dgm:constr type="t" for="ch" forName="text_accent_15" refType="h" fact="0.234"/>
          <dgm:constr type="w" for="ch" forName="text_accent_15" refType="w" fact="0.0132"/>
          <dgm:constr type="h" for="ch" forName="text_accent_15" refType="h" fact="0.025"/>
          <dgm:constr type="l" for="ch" forName="image_15" refType="w" fact="0.7084"/>
          <dgm:constr type="t" for="ch" forName="image_15" refType="h" fact="0.0017"/>
          <dgm:constr type="w" for="ch" forName="image_15" refType="w" fact="0.1126"/>
          <dgm:constr type="h" for="ch" forName="image_15" refType="h" fact="0.2141"/>
          <dgm:constr type="l" for="ch" forName="image_accent_15" refType="w" fact="0.781"/>
          <dgm:constr type="t" for="ch" forName="image_accent_15" refType="h" fact="0.1838"/>
          <dgm:constr type="w" for="ch" forName="image_accent_15" refType="w" fact="0.0132"/>
          <dgm:constr type="h" for="ch" forName="image_accent_15" refType="h" fact="0.025"/>
          <dgm:constr type="l" for="ch" forName="text_16" refType="w" fact="0.7991"/>
          <dgm:constr type="t" for="ch" forName="text_16" refType="h" fact="0.789"/>
          <dgm:constr type="w" for="ch" forName="text_16" refType="w" fact="0.1098"/>
          <dgm:constr type="h" for="ch" forName="text_16" refType="h" fact="0.2089"/>
          <dgm:constr type="l" for="ch" forName="text_accent_16" refType="w" fact="0.8705"/>
          <dgm:constr type="t" for="ch" forName="text_accent_16" refType="h" fact="0.7946"/>
          <dgm:constr type="w" for="ch" forName="text_accent_16" refType="w" fact="0.0132"/>
          <dgm:constr type="h" for="ch" forName="text_accent_16" refType="h" fact="0.025"/>
          <dgm:constr type="l" for="ch" forName="image_16" refType="w" fact="0.7978"/>
          <dgm:constr type="t" for="ch" forName="image_16" refType="h" fact="0.5623"/>
          <dgm:constr type="w" for="ch" forName="image_16" refType="w" fact="0.1126"/>
          <dgm:constr type="h" for="ch" forName="image_16" refType="h" fact="0.2141"/>
          <dgm:constr type="l" for="ch" forName="image_accent_16" refType="w" fact="0.8705"/>
          <dgm:constr type="t" for="ch" forName="image_accent_16" refType="h" fact="0.7444"/>
          <dgm:constr type="w" for="ch" forName="image_accent_16" refType="w" fact="0.0132"/>
          <dgm:constr type="h" for="ch" forName="image_accent_16" refType="h" fact="0.025"/>
          <dgm:constr type="l" for="ch" forName="text_17" refType="w" fact="0.7992"/>
          <dgm:constr type="t" for="ch" forName="text_17" refType="h" fact="0.3395"/>
          <dgm:constr type="w" for="ch" forName="text_17" refType="w" fact="0.1098"/>
          <dgm:constr type="h" for="ch" forName="text_17" refType="h" fact="0.2089"/>
          <dgm:constr type="l" for="ch" forName="text_accent_17" refType="w" fact="0.8706"/>
          <dgm:constr type="t" for="ch" forName="text_accent_17" refType="h" fact="0.3452"/>
          <dgm:constr type="w" for="ch" forName="text_accent_17" refType="w" fact="0.0132"/>
          <dgm:constr type="h" for="ch" forName="text_accent_17" refType="h" fact="0.025"/>
          <dgm:constr type="l" for="ch" forName="image_17" refType="w" fact="0.798"/>
          <dgm:constr type="t" for="ch" forName="image_17" refType="h" fact="0.1129"/>
          <dgm:constr type="w" for="ch" forName="image_17" refType="w" fact="0.1126"/>
          <dgm:constr type="h" for="ch" forName="image_17" refType="h" fact="0.2141"/>
          <dgm:constr type="l" for="ch" forName="image_accent_17" refType="w" fact="0.8706"/>
          <dgm:constr type="t" for="ch" forName="image_accent_17" refType="h" fact="0.295"/>
          <dgm:constr type="w" for="ch" forName="image_accent_17" refType="w" fact="0.0132"/>
          <dgm:constr type="h" for="ch" forName="image_accent_17" refType="h" fact="0.025"/>
          <dgm:constr type="l" for="ch" forName="image_18" refType="w" fact="0.8887"/>
          <dgm:constr type="t" for="ch" forName="image_18" refType="h" fact="0.677"/>
          <dgm:constr type="w" for="ch" forName="image_18" refType="w" fact="0.1098"/>
          <dgm:constr type="h" for="ch" forName="image_18" refType="h" fact="0.2089"/>
          <dgm:constr type="l" for="ch" forName="image_accent_18" refType="w" fact="0.9601"/>
          <dgm:constr type="t" for="ch" forName="image_accent_18" refType="h" fact="0.6826"/>
          <dgm:constr type="w" for="ch" forName="image_accent_18" refType="w" fact="0.0132"/>
          <dgm:constr type="h" for="ch" forName="image_accent_18" refType="h" fact="0.025"/>
          <dgm:constr type="l" for="ch" forName="text_18" refType="w" fact="0.8874"/>
          <dgm:constr type="t" for="ch" forName="text_18" refType="h" fact="0.4504"/>
          <dgm:constr type="w" for="ch" forName="text_18" refType="w" fact="0.1126"/>
          <dgm:constr type="h" for="ch" forName="text_18" refType="h" fact="0.2141"/>
          <dgm:constr type="l" for="ch" forName="text_accent_18" refType="w" fact="0.9601"/>
          <dgm:constr type="t" for="ch" forName="text_accent_18" refType="h" fact="0.6325"/>
          <dgm:constr type="w" for="ch" forName="text_accent_18" refType="w" fact="0.0132"/>
          <dgm:constr type="h" for="ch" forName="text_accent_18" refType="h" fact="0.025"/>
          <dgm:constr type="l" for="ch" forName="text_19" refType="w" fact="0.8887"/>
          <dgm:constr type="t" for="ch" forName="text_19" refType="h" fact="0.2266"/>
          <dgm:constr type="w" for="ch" forName="text_19" refType="w" fact="0.1098"/>
          <dgm:constr type="h" for="ch" forName="text_19" refType="h" fact="0.2089"/>
          <dgm:constr type="l" for="ch" forName="text_accent_19" refType="w" fact="0.96"/>
          <dgm:constr type="t" for="ch" forName="text_accent_19" refType="h" fact="0.2323"/>
          <dgm:constr type="w" for="ch" forName="text_accent_19" refType="w" fact="0.0132"/>
          <dgm:constr type="h" for="ch" forName="text_accent_19" refType="h" fact="0.025"/>
          <dgm:constr type="l" for="ch" forName="image_19" refType="w" fact="0.8874"/>
          <dgm:constr type="t" for="ch" forName="image_19" refType="h" fact="0"/>
          <dgm:constr type="w" for="ch" forName="image_19" refType="w" fact="0.1126"/>
          <dgm:constr type="h" for="ch" forName="image_19" refType="h" fact="0.2141"/>
          <dgm:constr type="l" for="ch" forName="image_accent_19" refType="w" fact="0.9601"/>
          <dgm:constr type="t" for="ch" forName="image_accent_19" refType="h" fact="0.1821"/>
          <dgm:constr type="w" for="ch" forName="image_accent_19" refType="w" fact="0.0132"/>
          <dgm:constr type="h" for="ch" forName="image_accent_19" refType="h" fact="0.025"/>
          <dgm:constr type="l" for="ch" forName="image_20" refType="w" fact="0.0896"/>
          <dgm:constr type="t" for="ch" forName="image_20" refType="h" fact="0.7911"/>
          <dgm:constr type="w" for="ch" forName="image_20" refType="w" fact="0.1098"/>
          <dgm:constr type="h" for="ch" forName="image_20" refType="h" fact="0.2089"/>
          <dgm:constr type="l" for="ch" forName="image_accent_20" refType="w" fact="0.0921"/>
          <dgm:constr type="t" for="ch" forName="image_accent_20" refType="h" fact="0.883"/>
          <dgm:constr type="w" for="ch" forName="image_accent_20" refType="w" fact="0.0132"/>
          <dgm:constr type="h" for="ch" forName="image_accent_20" refType="h" fact="0.025"/>
          <dgm:constr type="l" for="ch" forName="text_20" refType="w" fact="0"/>
          <dgm:constr type="t" for="ch" forName="text_20" refType="h" fact="0.6779"/>
          <dgm:constr type="w" for="ch" forName="text_20" refType="w" fact="0.1126"/>
          <dgm:constr type="h" for="ch" forName="text_20" refType="h" fact="0.2141"/>
          <dgm:constr type="l" for="ch" forName="text_accent_20" refType="w" fact="0.0727"/>
          <dgm:constr type="t" for="ch" forName="text_accent_20" refType="h" fact="0.86"/>
          <dgm:constr type="w" for="ch" forName="text_accent_20" refType="w" fact="0.0132"/>
          <dgm:constr type="h" for="ch" forName="text_accent_20" refType="h" fact="0.025"/>
        </dgm:constrLst>
      </dgm:if>
      <dgm:else name="Name22">
        <dgm:alg type="composite">
          <dgm:param type="ar" val="2.4035"/>
        </dgm:alg>
        <dgm:constrLst>
          <dgm:constr type="primFontSz" for="des" ptType="node" op="equ" val="65"/>
          <dgm:constr type="l" for="ch" forName="text_1" refType="w" fact="0.0837"/>
          <dgm:constr type="t" for="ch" forName="text_1" refType="h" fact="0.3428"/>
          <dgm:constr type="w" for="ch" forName="text_1" refType="w" fact="0.1008"/>
          <dgm:constr type="h" for="ch" forName="text_1" refType="h" fact="0.2089"/>
          <dgm:constr type="l" for="ch" forName="text_accent_1" refType="w" fact="0.086"/>
          <dgm:constr type="t" for="ch" forName="text_accent_1" refType="h" fact="0.4347"/>
          <dgm:constr type="w" for="ch" forName="text_accent_1" refType="w" fact="0.0121"/>
          <dgm:constr type="h" for="ch" forName="text_accent_1" refType="h" fact="0.025"/>
          <dgm:constr type="l" for="ch" forName="image_1" refType="w" fact="0.0015"/>
          <dgm:constr type="t" for="ch" forName="image_1" refType="h" fact="0.2295"/>
          <dgm:constr type="w" for="ch" forName="image_1" refType="w" fact="0.1033"/>
          <dgm:constr type="h" for="ch" forName="image_1" refType="h" fact="0.2141"/>
          <dgm:constr type="l" for="ch" forName="image_accent_1" refType="w" fact="0.0682"/>
          <dgm:constr type="t" for="ch" forName="image_accent_1" refType="h" fact="0.4116"/>
          <dgm:constr type="w" for="ch" forName="image_accent_1" refType="w" fact="0.0121"/>
          <dgm:constr type="h" for="ch" forName="image_accent_1" refType="h" fact="0.025"/>
          <dgm:constr type="l" for="ch" forName="image_2" refType="w" fact="0.2455"/>
          <dgm:constr type="t" for="ch" forName="image_2" refType="h" fact="0.3428"/>
          <dgm:constr type="w" for="ch" forName="image_2" refType="w" fact="0.1008"/>
          <dgm:constr type="h" for="ch" forName="image_2" refType="h" fact="0.2089"/>
          <dgm:constr type="l" for="ch" forName="image_accent_2" refType="w" fact="0.2477"/>
          <dgm:constr type="t" for="ch" forName="image_accent_2" refType="h" fact="0.4347"/>
          <dgm:constr type="w" for="ch" forName="image_accent_2" refType="w" fact="0.0121"/>
          <dgm:constr type="h" for="ch" forName="image_accent_2" refType="h" fact="0.025"/>
          <dgm:constr type="l" for="ch" forName="text_2" refType="w" fact="0.1632"/>
          <dgm:constr type="t" for="ch" forName="text_2" refType="h" fact="0.2295"/>
          <dgm:constr type="w" for="ch" forName="text_2" refType="w" fact="0.1033"/>
          <dgm:constr type="h" for="ch" forName="text_2" refType="h" fact="0.2141"/>
          <dgm:constr type="l" for="ch" forName="text_accent_2" refType="w" fact="0.2299"/>
          <dgm:constr type="t" for="ch" forName="text_accent_2" refType="h" fact="0.4116"/>
          <dgm:constr type="w" for="ch" forName="text_accent_2" refType="w" fact="0.0121"/>
          <dgm:constr type="h" for="ch" forName="text_accent_2" refType="h" fact="0.025"/>
          <dgm:constr type="l" for="ch" forName="text_3" refType="w" fact="0.0837"/>
          <dgm:constr type="t" for="ch" forName="text_3" refType="h" fact="0.1221"/>
          <dgm:constr type="w" for="ch" forName="text_3" refType="w" fact="0.1008"/>
          <dgm:constr type="h" for="ch" forName="text_3" refType="h" fact="0.2089"/>
          <dgm:constr type="l" for="ch" forName="text_accent_3" refType="w" fact="0.1492"/>
          <dgm:constr type="t" for="ch" forName="text_accent_3" refType="h" fact="0.1277"/>
          <dgm:constr type="w" for="ch" forName="text_accent_3" refType="w" fact="0.0121"/>
          <dgm:constr type="h" for="ch" forName="text_accent_3" refType="h" fact="0.025"/>
          <dgm:constr type="l" for="ch" forName="image_3" refType="w" fact="0.1632"/>
          <dgm:constr type="t" for="ch" forName="image_3" refType="h" fact="0.0065"/>
          <dgm:constr type="w" for="ch" forName="image_3" refType="w" fact="0.1033"/>
          <dgm:constr type="h" for="ch" forName="image_3" refType="h" fact="0.2141"/>
          <dgm:constr type="l" for="ch" forName="image_accent_3" refType="w" fact="0.1675"/>
          <dgm:constr type="t" for="ch" forName="image_accent_3" refType="h" fact="0.0985"/>
          <dgm:constr type="w" for="ch" forName="image_accent_3" refType="w" fact="0.0121"/>
          <dgm:constr type="h" for="ch" forName="image_accent_3" refType="h" fact="0.025"/>
          <dgm:constr type="l" for="ch" forName="text_4" refType="w" fact="0.2453"/>
          <dgm:constr type="t" for="ch" forName="text_4" refType="h" fact="0.1204"/>
          <dgm:constr type="w" for="ch" forName="text_4" refType="w" fact="0.1008"/>
          <dgm:constr type="h" for="ch" forName="text_4" refType="h" fact="0.2089"/>
          <dgm:constr type="l" for="ch" forName="text_accent_4" refType="w" fact="0.332"/>
          <dgm:constr type="t" for="ch" forName="text_accent_4" refType="h" fact="0.2112"/>
          <dgm:constr type="w" for="ch" forName="text_accent_4" refType="w" fact="0.0121"/>
          <dgm:constr type="h" for="ch" forName="text_accent_4" refType="h" fact="0.025"/>
          <dgm:constr type="l" for="ch" forName="image_4" refType="w" fact="0.3262"/>
          <dgm:constr type="t" for="ch" forName="image_4" refType="h" fact="0.2311"/>
          <dgm:constr type="w" for="ch" forName="image_4" refType="w" fact="0.1008"/>
          <dgm:constr type="h" for="ch" forName="image_4" refType="h" fact="0.2089"/>
          <dgm:constr type="l" for="ch" forName="image_accent_4" refType="w" fact="0.3493"/>
          <dgm:constr type="t" for="ch" forName="image_accent_4" refType="h" fact="0.2353"/>
          <dgm:constr type="w" for="ch" forName="image_accent_4" refType="w" fact="0.0121"/>
          <dgm:constr type="h" for="ch" forName="image_accent_4" refType="h" fact="0.025"/>
          <dgm:constr type="l" for="ch" forName="text_5" refType="w" fact="0.3261"/>
          <dgm:constr type="t" for="ch" forName="text_5" refType="h" fact="0.0086"/>
          <dgm:constr type="w" for="ch" forName="text_5" refType="w" fact="0.1008"/>
          <dgm:constr type="h" for="ch" forName="text_5" refType="h" fact="0.2089"/>
          <dgm:constr type="l" for="ch" forName="text_accent_5" refType="w" fact="0.4128"/>
          <dgm:constr type="t" for="ch" forName="text_accent_5" refType="h" fact="0.0988"/>
          <dgm:constr type="w" for="ch" forName="text_accent_5" refType="w" fact="0.0121"/>
          <dgm:constr type="h" for="ch" forName="text_accent_5" refType="h" fact="0.025"/>
          <dgm:constr type="l" for="ch" forName="image_5" refType="w" fact="0.4069"/>
          <dgm:constr type="t" for="ch" forName="image_5" refType="h" fact="0.1187"/>
          <dgm:constr type="w" for="ch" forName="image_5" refType="w" fact="0.1008"/>
          <dgm:constr type="h" for="ch" forName="image_5" refType="h" fact="0.2089"/>
          <dgm:constr type="l" for="ch" forName="image_accent_5" refType="w" fact="0.43"/>
          <dgm:constr type="t" for="ch" forName="image_accent_5" refType="h" fact="0.1228"/>
          <dgm:constr type="w" for="ch" forName="image_accent_5" refType="w" fact="0.0121"/>
          <dgm:constr type="h" for="ch" forName="image_accent_5" refType="h" fact="0.025"/>
          <dgm:constr type="l" for="ch" forName="text_6" refType="w" fact="0.4073"/>
          <dgm:constr type="t" for="ch" forName="text_6" refType="h" fact="0.342"/>
          <dgm:constr type="w" for="ch" forName="text_6" refType="w" fact="0.1008"/>
          <dgm:constr type="h" for="ch" forName="text_6" refType="h" fact="0.2089"/>
          <dgm:constr type="l" for="ch" forName="text_accent_6" refType="w" fact="0.431"/>
          <dgm:constr type="t" for="ch" forName="text_accent_6" refType="h" fact="0.5202"/>
          <dgm:constr type="w" for="ch" forName="text_accent_6" refType="w" fact="0.0121"/>
          <dgm:constr type="h" for="ch" forName="text_accent_6" refType="h" fact="0.025"/>
          <dgm:constr type="l" for="ch" forName="image_6" refType="w" fact="0.3262"/>
          <dgm:constr type="t" for="ch" forName="image_6" refType="h" fact="0.4537"/>
          <dgm:constr type="w" for="ch" forName="image_6" refType="w" fact="0.1008"/>
          <dgm:constr type="h" for="ch" forName="image_6" refType="h" fact="0.2089"/>
          <dgm:constr type="l" for="ch" forName="image_accent_6" refType="w" fact="0.4121"/>
          <dgm:constr type="t" for="ch" forName="image_accent_6" refType="h" fact="0.5448"/>
          <dgm:constr type="w" for="ch" forName="image_accent_6" refType="w" fact="0.0121"/>
          <dgm:constr type="h" for="ch" forName="image_accent_6" refType="h" fact="0.025"/>
          <dgm:constr type="l" for="ch" forName="image_7" refType="w" fact="0.0832"/>
          <dgm:constr type="t" for="ch" forName="image_7" refType="h" fact="0.5669"/>
          <dgm:constr type="w" for="ch" forName="image_7" refType="w" fact="0.1008"/>
          <dgm:constr type="h" for="ch" forName="image_7" refType="h" fact="0.2089"/>
          <dgm:constr type="l" for="ch" forName="image_accent_7" refType="w" fact="0.1487"/>
          <dgm:constr type="t" for="ch" forName="image_accent_7" refType="h" fact="0.5726"/>
          <dgm:constr type="w" for="ch" forName="image_accent_7" refType="w" fact="0.0121"/>
          <dgm:constr type="h" for="ch" forName="image_accent_7" refType="h" fact="0.025"/>
          <dgm:constr type="l" for="ch" forName="text_7" refType="w" fact="0.1634"/>
          <dgm:constr type="t" for="ch" forName="text_7" refType="h" fact="0.4529"/>
          <dgm:constr type="w" for="ch" forName="text_7" refType="w" fact="0.1033"/>
          <dgm:constr type="h" for="ch" forName="text_7" refType="h" fact="0.2141"/>
          <dgm:constr type="l" for="ch" forName="text_accent_7" refType="w" fact="0.1677"/>
          <dgm:constr type="t" for="ch" forName="text_accent_7" refType="h" fact="0.5449"/>
          <dgm:constr type="w" for="ch" forName="text_accent_7" refType="w" fact="0.0121"/>
          <dgm:constr type="h" for="ch" forName="text_accent_7" refType="h" fact="0.025"/>
          <dgm:constr type="l" for="ch" forName="image_8" refType="w" fact="0.4068"/>
          <dgm:constr type="t" for="ch" forName="image_8" refType="h" fact="0.5673"/>
          <dgm:constr type="w" for="ch" forName="image_8" refType="w" fact="0.1008"/>
          <dgm:constr type="h" for="ch" forName="image_8" refType="h" fact="0.2089"/>
          <dgm:constr type="l" for="ch" forName="image_accent_8" refType="w" fact="0.4935"/>
          <dgm:constr type="t" for="ch" forName="image_accent_8" refType="h" fact="0.6581"/>
          <dgm:constr type="w" for="ch" forName="image_accent_8" refType="w" fact="0.0121"/>
          <dgm:constr type="h" for="ch" forName="image_accent_8" refType="h" fact="0.025"/>
          <dgm:constr type="l" for="ch" forName="text_8" refType="w" fact="0.488"/>
          <dgm:constr type="t" for="ch" forName="text_8" refType="h" fact="0.4546"/>
          <dgm:constr type="w" for="ch" forName="text_8" refType="w" fact="0.1008"/>
          <dgm:constr type="h" for="ch" forName="text_8" refType="h" fact="0.2089"/>
          <dgm:constr type="l" for="ch" forName="text_accent_8" refType="w" fact="0.5118"/>
          <dgm:constr type="t" for="ch" forName="text_accent_8" refType="h" fact="0.6342"/>
          <dgm:constr type="w" for="ch" forName="text_accent_8" refType="w" fact="0.0121"/>
          <dgm:constr type="h" for="ch" forName="text_accent_8" refType="h" fact="0.025"/>
          <dgm:constr type="l" for="ch" forName="image_9" refType="w" fact="0.488"/>
          <dgm:constr type="t" for="ch" forName="image_9" refType="h" fact="0.2301"/>
          <dgm:constr type="w" for="ch" forName="image_9" refType="w" fact="0.1008"/>
          <dgm:constr type="h" for="ch" forName="image_9" refType="h" fact="0.2089"/>
          <dgm:constr type="l" for="ch" forName="image_accent_9" refType="w" fact="0.5535"/>
          <dgm:constr type="t" for="ch" forName="image_accent_9" refType="h" fact="0.2357"/>
          <dgm:constr type="w" for="ch" forName="image_accent_9" refType="w" fact="0.0121"/>
          <dgm:constr type="h" for="ch" forName="image_accent_9" refType="h" fact="0.025"/>
          <dgm:constr type="l" for="ch" forName="text_9" refType="w" fact="0.4868"/>
          <dgm:constr type="t" for="ch" forName="text_9" refType="h" fact="0.0034"/>
          <dgm:constr type="w" for="ch" forName="text_9" refType="w" fact="0.1033"/>
          <dgm:constr type="h" for="ch" forName="text_9" refType="h" fact="0.2141"/>
          <dgm:constr type="l" for="ch" forName="text_accent_9" refType="w" fact="0.5535"/>
          <dgm:constr type="t" for="ch" forName="text_accent_9" refType="h" fact="0.1855"/>
          <dgm:constr type="w" for="ch" forName="text_accent_9" refType="w" fact="0.0121"/>
          <dgm:constr type="h" for="ch" forName="text_accent_9" refType="h" fact="0.025"/>
          <dgm:constr type="l" for="ch" forName="text_10" refType="w" fact="0.245"/>
          <dgm:constr type="t" for="ch" forName="text_10" refType="h" fact="0.5673"/>
          <dgm:constr type="w" for="ch" forName="text_10" refType="w" fact="0.1008"/>
          <dgm:constr type="h" for="ch" forName="text_10" refType="h" fact="0.2089"/>
          <dgm:constr type="l" for="ch" forName="text_accent_10" refType="w" fact="0.2687"/>
          <dgm:constr type="t" for="ch" forName="text_accent_10" refType="h" fact="0.7455"/>
          <dgm:constr type="w" for="ch" forName="text_accent_10" refType="w" fact="0.0121"/>
          <dgm:constr type="h" for="ch" forName="text_accent_10" refType="h" fact="0.025"/>
          <dgm:constr type="l" for="ch" forName="image_10" refType="w" fact="0.1639"/>
          <dgm:constr type="t" for="ch" forName="image_10" refType="h" fact="0.679"/>
          <dgm:constr type="w" for="ch" forName="image_10" refType="w" fact="0.1008"/>
          <dgm:constr type="h" for="ch" forName="image_10" refType="h" fact="0.2089"/>
          <dgm:constr type="l" for="ch" forName="image_accent_10" refType="w" fact="0.2498"/>
          <dgm:constr type="t" for="ch" forName="image_accent_10" refType="h" fact="0.7701"/>
          <dgm:constr type="w" for="ch" forName="image_accent_10" refType="w" fact="0.0121"/>
          <dgm:constr type="h" for="ch" forName="image_accent_10" refType="h" fact="0.025"/>
          <dgm:constr type="l" for="ch" forName="text_11" refType="w" fact="0.4072"/>
          <dgm:constr type="t" for="ch" forName="text_11" refType="h" fact="0.7899"/>
          <dgm:constr type="w" for="ch" forName="text_11" refType="w" fact="0.1008"/>
          <dgm:constr type="h" for="ch" forName="text_11" refType="h" fact="0.2089"/>
          <dgm:constr type="l" for="ch" forName="text_accent_11" refType="w" fact="0.4094"/>
          <dgm:constr type="t" for="ch" forName="text_accent_11" refType="h" fact="0.8819"/>
          <dgm:constr type="w" for="ch" forName="text_accent_11" refType="w" fact="0.0121"/>
          <dgm:constr type="h" for="ch" forName="text_accent_11" refType="h" fact="0.025"/>
          <dgm:constr type="l" for="ch" forName="image_11" refType="w" fact="0.3249"/>
          <dgm:constr type="t" for="ch" forName="image_11" refType="h" fact="0.6767"/>
          <dgm:constr type="w" for="ch" forName="image_11" refType="w" fact="0.1033"/>
          <dgm:constr type="h" for="ch" forName="image_11" refType="h" fact="0.2141"/>
          <dgm:constr type="l" for="ch" forName="image_accent_11" refType="w" fact="0.3916"/>
          <dgm:constr type="t" for="ch" forName="image_accent_11" refType="h" fact="0.8588"/>
          <dgm:constr type="w" for="ch" forName="image_accent_11" refType="w" fact="0.0121"/>
          <dgm:constr type="h" for="ch" forName="image_accent_11" refType="h" fact="0.025"/>
          <dgm:constr type="l" for="ch" forName="image_12" refType="w" fact="0.569"/>
          <dgm:constr type="t" for="ch" forName="image_12" refType="h" fact="0.5661"/>
          <dgm:constr type="w" for="ch" forName="image_12" refType="w" fact="0.1008"/>
          <dgm:constr type="h" for="ch" forName="image_12" refType="h" fact="0.2089"/>
          <dgm:constr type="l" for="ch" forName="image_accent_12" refType="w" fact="0.5928"/>
          <dgm:constr type="t" for="ch" forName="image_accent_12" refType="h" fact="0.7442"/>
          <dgm:constr type="w" for="ch" forName="image_accent_12" refType="w" fact="0.0121"/>
          <dgm:constr type="h" for="ch" forName="image_accent_12" refType="h" fact="0.025"/>
          <dgm:constr type="l" for="ch" forName="text_12" refType="w" fact="0.488"/>
          <dgm:constr type="t" for="ch" forName="text_12" refType="h" fact="0.6777"/>
          <dgm:constr type="w" for="ch" forName="text_12" refType="w" fact="0.1008"/>
          <dgm:constr type="h" for="ch" forName="text_12" refType="h" fact="0.2089"/>
          <dgm:constr type="l" for="ch" forName="text_accent_12" refType="w" fact="0.5739"/>
          <dgm:constr type="t" for="ch" forName="text_accent_12" refType="h" fact="0.7689"/>
          <dgm:constr type="w" for="ch" forName="text_accent_12" refType="w" fact="0.0121"/>
          <dgm:constr type="h" for="ch" forName="text_accent_12" refType="h" fact="0.025"/>
          <dgm:constr type="l" for="ch" forName="text_13" refType="w" fact="0.5695"/>
          <dgm:constr type="t" for="ch" forName="text_13" refType="h" fact="0.3422"/>
          <dgm:constr type="w" for="ch" forName="text_13" refType="w" fact="0.1008"/>
          <dgm:constr type="h" for="ch" forName="text_13" refType="h" fact="0.2089"/>
          <dgm:constr type="l" for="ch" forName="text_accent_13" refType="w" fact="0.635"/>
          <dgm:constr type="t" for="ch" forName="text_accent_13" refType="h" fact="0.3479"/>
          <dgm:constr type="w" for="ch" forName="text_accent_13" refType="w" fact="0.0121"/>
          <dgm:constr type="h" for="ch" forName="text_accent_13" refType="h" fact="0.025"/>
          <dgm:constr type="l" for="ch" forName="image_13" refType="w" fact="0.5683"/>
          <dgm:constr type="t" for="ch" forName="image_13" refType="h" fact="0.1156"/>
          <dgm:constr type="w" for="ch" forName="image_13" refType="w" fact="0.1033"/>
          <dgm:constr type="h" for="ch" forName="image_13" refType="h" fact="0.2141"/>
          <dgm:constr type="l" for="ch" forName="image_accent_13" refType="w" fact="0.635"/>
          <dgm:constr type="t" for="ch" forName="image_accent_13" refType="h" fact="0.2977"/>
          <dgm:constr type="w" for="ch" forName="image_accent_13" refType="w" fact="0.0121"/>
          <dgm:constr type="h" for="ch" forName="image_accent_13" refType="h" fact="0.025"/>
          <dgm:constr type="l" for="ch" forName="text_14" refType="w" fact="0.6511"/>
          <dgm:constr type="t" for="ch" forName="text_14" refType="h" fact="0.6771"/>
          <dgm:constr type="w" for="ch" forName="text_14" refType="w" fact="0.1008"/>
          <dgm:constr type="h" for="ch" forName="text_14" refType="h" fact="0.2089"/>
          <dgm:constr type="l" for="ch" forName="text_accent_14" refType="w" fact="0.7166"/>
          <dgm:constr type="t" for="ch" forName="text_accent_14" refType="h" fact="0.6827"/>
          <dgm:constr type="w" for="ch" forName="text_accent_14" refType="w" fact="0.0121"/>
          <dgm:constr type="h" for="ch" forName="text_accent_14" refType="h" fact="0.025"/>
          <dgm:constr type="l" for="ch" forName="image_14" refType="w" fact="0.6504"/>
          <dgm:constr type="t" for="ch" forName="image_14" refType="h" fact="0.4505"/>
          <dgm:constr type="w" for="ch" forName="image_14" refType="w" fact="0.1033"/>
          <dgm:constr type="h" for="ch" forName="image_14" refType="h" fact="0.2141"/>
          <dgm:constr type="l" for="ch" forName="image_accent_14" refType="w" fact="0.7171"/>
          <dgm:constr type="t" for="ch" forName="image_accent_14" refType="h" fact="0.6326"/>
          <dgm:constr type="w" for="ch" forName="image_accent_14" refType="w" fact="0.0121"/>
          <dgm:constr type="h" for="ch" forName="image_accent_14" refType="h" fact="0.025"/>
          <dgm:constr type="l" for="ch" forName="text_15" refType="w" fact="0.6512"/>
          <dgm:constr type="t" for="ch" forName="text_15" refType="h" fact="0.2283"/>
          <dgm:constr type="w" for="ch" forName="text_15" refType="w" fact="0.1008"/>
          <dgm:constr type="h" for="ch" forName="text_15" refType="h" fact="0.2089"/>
          <dgm:constr type="l" for="ch" forName="text_accent_15" refType="w" fact="0.7167"/>
          <dgm:constr type="t" for="ch" forName="text_accent_15" refType="h" fact="0.234"/>
          <dgm:constr type="w" for="ch" forName="text_accent_15" refType="w" fact="0.0121"/>
          <dgm:constr type="h" for="ch" forName="text_accent_15" refType="h" fact="0.025"/>
          <dgm:constr type="l" for="ch" forName="image_15" refType="w" fact="0.65"/>
          <dgm:constr type="t" for="ch" forName="image_15" refType="h" fact="0.0017"/>
          <dgm:constr type="w" for="ch" forName="image_15" refType="w" fact="0.1033"/>
          <dgm:constr type="h" for="ch" forName="image_15" refType="h" fact="0.2141"/>
          <dgm:constr type="l" for="ch" forName="image_accent_15" refType="w" fact="0.7167"/>
          <dgm:constr type="t" for="ch" forName="image_accent_15" refType="h" fact="0.1838"/>
          <dgm:constr type="w" for="ch" forName="image_accent_15" refType="w" fact="0.0121"/>
          <dgm:constr type="h" for="ch" forName="image_accent_15" refType="h" fact="0.025"/>
          <dgm:constr type="l" for="ch" forName="text_16" refType="w" fact="0.7333"/>
          <dgm:constr type="t" for="ch" forName="text_16" refType="h" fact="0.789"/>
          <dgm:constr type="w" for="ch" forName="text_16" refType="w" fact="0.1008"/>
          <dgm:constr type="h" for="ch" forName="text_16" refType="h" fact="0.2089"/>
          <dgm:constr type="l" for="ch" forName="text_accent_16" refType="w" fact="0.7988"/>
          <dgm:constr type="t" for="ch" forName="text_accent_16" refType="h" fact="0.7946"/>
          <dgm:constr type="w" for="ch" forName="text_accent_16" refType="w" fact="0.0121"/>
          <dgm:constr type="h" for="ch" forName="text_accent_16" refType="h" fact="0.025"/>
          <dgm:constr type="l" for="ch" forName="image_16" refType="w" fact="0.7321"/>
          <dgm:constr type="t" for="ch" forName="image_16" refType="h" fact="0.5623"/>
          <dgm:constr type="w" for="ch" forName="image_16" refType="w" fact="0.1033"/>
          <dgm:constr type="h" for="ch" forName="image_16" refType="h" fact="0.2141"/>
          <dgm:constr type="l" for="ch" forName="image_accent_16" refType="w" fact="0.7988"/>
          <dgm:constr type="t" for="ch" forName="image_accent_16" refType="h" fact="0.7444"/>
          <dgm:constr type="w" for="ch" forName="image_accent_16" refType="w" fact="0.0121"/>
          <dgm:constr type="h" for="ch" forName="image_accent_16" refType="h" fact="0.025"/>
          <dgm:constr type="l" for="ch" forName="text_17" refType="w" fact="0.7334"/>
          <dgm:constr type="t" for="ch" forName="text_17" refType="h" fact="0.3395"/>
          <dgm:constr type="w" for="ch" forName="text_17" refType="w" fact="0.1008"/>
          <dgm:constr type="h" for="ch" forName="text_17" refType="h" fact="0.2089"/>
          <dgm:constr type="l" for="ch" forName="text_accent_17" refType="w" fact="0.7989"/>
          <dgm:constr type="t" for="ch" forName="text_accent_17" refType="h" fact="0.3452"/>
          <dgm:constr type="w" for="ch" forName="text_accent_17" refType="w" fact="0.0121"/>
          <dgm:constr type="h" for="ch" forName="text_accent_17" refType="h" fact="0.025"/>
          <dgm:constr type="l" for="ch" forName="image_17" refType="w" fact="0.7323"/>
          <dgm:constr type="t" for="ch" forName="image_17" refType="h" fact="0.1129"/>
          <dgm:constr type="w" for="ch" forName="image_17" refType="w" fact="0.1033"/>
          <dgm:constr type="h" for="ch" forName="image_17" refType="h" fact="0.2141"/>
          <dgm:constr type="l" for="ch" forName="image_accent_17" refType="w" fact="0.7989"/>
          <dgm:constr type="t" for="ch" forName="image_accent_17" refType="h" fact="0.295"/>
          <dgm:constr type="w" for="ch" forName="image_accent_17" refType="w" fact="0.0121"/>
          <dgm:constr type="h" for="ch" forName="image_accent_17" refType="h" fact="0.025"/>
          <dgm:constr type="l" for="ch" forName="image_18" refType="w" fact="0.8155"/>
          <dgm:constr type="t" for="ch" forName="image_18" refType="h" fact="0.677"/>
          <dgm:constr type="w" for="ch" forName="image_18" refType="w" fact="0.1008"/>
          <dgm:constr type="h" for="ch" forName="image_18" refType="h" fact="0.2089"/>
          <dgm:constr type="l" for="ch" forName="image_accent_18" refType="w" fact="0.881"/>
          <dgm:constr type="t" for="ch" forName="image_accent_18" refType="h" fact="0.6826"/>
          <dgm:constr type="w" for="ch" forName="image_accent_18" refType="w" fact="0.0121"/>
          <dgm:constr type="h" for="ch" forName="image_accent_18" refType="h" fact="0.025"/>
          <dgm:constr type="l" for="ch" forName="text_18" refType="w" fact="0.8143"/>
          <dgm:constr type="t" for="ch" forName="text_18" refType="h" fact="0.4504"/>
          <dgm:constr type="w" for="ch" forName="text_18" refType="w" fact="0.1033"/>
          <dgm:constr type="h" for="ch" forName="text_18" refType="h" fact="0.2141"/>
          <dgm:constr type="l" for="ch" forName="text_accent_18" refType="w" fact="0.881"/>
          <dgm:constr type="t" for="ch" forName="text_accent_18" refType="h" fact="0.6325"/>
          <dgm:constr type="w" for="ch" forName="text_accent_18" refType="w" fact="0.0121"/>
          <dgm:constr type="h" for="ch" forName="text_accent_18" refType="h" fact="0.025"/>
          <dgm:constr type="l" for="ch" forName="text_19" refType="w" fact="0.8155"/>
          <dgm:constr type="t" for="ch" forName="text_19" refType="h" fact="0.2266"/>
          <dgm:constr type="w" for="ch" forName="text_19" refType="w" fact="0.1008"/>
          <dgm:constr type="h" for="ch" forName="text_19" refType="h" fact="0.2089"/>
          <dgm:constr type="l" for="ch" forName="text_accent_19" refType="w" fact="0.881"/>
          <dgm:constr type="t" for="ch" forName="text_accent_19" refType="h" fact="0.2323"/>
          <dgm:constr type="w" for="ch" forName="text_accent_19" refType="w" fact="0.0121"/>
          <dgm:constr type="h" for="ch" forName="text_accent_19" refType="h" fact="0.025"/>
          <dgm:constr type="l" for="ch" forName="image_19" refType="w" fact="0.8143"/>
          <dgm:constr type="t" for="ch" forName="image_19" refType="h" fact="0"/>
          <dgm:constr type="w" for="ch" forName="image_19" refType="w" fact="0.1033"/>
          <dgm:constr type="h" for="ch" forName="image_19" refType="h" fact="0.2141"/>
          <dgm:constr type="l" for="ch" forName="image_accent_19" refType="w" fact="0.881"/>
          <dgm:constr type="t" for="ch" forName="image_accent_19" refType="h" fact="0.1821"/>
          <dgm:constr type="w" for="ch" forName="image_accent_19" refType="w" fact="0.0121"/>
          <dgm:constr type="h" for="ch" forName="image_accent_19" refType="h" fact="0.025"/>
          <dgm:constr type="l" for="ch" forName="image_20" refType="w" fact="0.0822"/>
          <dgm:constr type="t" for="ch" forName="image_20" refType="h" fact="0.7911"/>
          <dgm:constr type="w" for="ch" forName="image_20" refType="w" fact="0.1008"/>
          <dgm:constr type="h" for="ch" forName="image_20" refType="h" fact="0.2089"/>
          <dgm:constr type="l" for="ch" forName="image_accent_20" refType="w" fact="0.0845"/>
          <dgm:constr type="t" for="ch" forName="image_accent_20" refType="h" fact="0.883"/>
          <dgm:constr type="w" for="ch" forName="image_accent_20" refType="w" fact="0.0121"/>
          <dgm:constr type="h" for="ch" forName="image_accent_20" refType="h" fact="0.025"/>
          <dgm:constr type="l" for="ch" forName="text_20" refType="w" fact="0"/>
          <dgm:constr type="t" for="ch" forName="text_20" refType="h" fact="0.6779"/>
          <dgm:constr type="w" for="ch" forName="text_20" refType="w" fact="0.1033"/>
          <dgm:constr type="h" for="ch" forName="text_20" refType="h" fact="0.2141"/>
          <dgm:constr type="l" for="ch" forName="text_accent_20" refType="w" fact="0.0667"/>
          <dgm:constr type="t" for="ch" forName="text_accent_20" refType="h" fact="0.86"/>
          <dgm:constr type="w" for="ch" forName="text_accent_20" refType="w" fact="0.0121"/>
          <dgm:constr type="h" for="ch" forName="text_accent_20" refType="h" fact="0.025"/>
          <dgm:constr type="l" for="ch" forName="image_21" refType="w" fact="0.8979"/>
          <dgm:constr type="t" for="ch" forName="image_21" refType="h" fact="0.3403"/>
          <dgm:constr type="w" for="ch" forName="image_21" refType="w" fact="0.1008"/>
          <dgm:constr type="h" for="ch" forName="image_21" refType="h" fact="0.2089"/>
          <dgm:constr type="l" for="ch" forName="image_accent_21" refType="w" fact="0.9633"/>
          <dgm:constr type="t" for="ch" forName="image_accent_21" refType="h" fact="0.346"/>
          <dgm:constr type="w" for="ch" forName="image_accent_21" refType="w" fact="0.0121"/>
          <dgm:constr type="h" for="ch" forName="image_accent_21" refType="h" fact="0.025"/>
          <dgm:constr type="l" for="ch" forName="text_21" refType="w" fact="0.8967"/>
          <dgm:constr type="t" for="ch" forName="text_21" refType="h" fact="0.1137"/>
          <dgm:constr type="w" for="ch" forName="text_21" refType="w" fact="0.1033"/>
          <dgm:constr type="h" for="ch" forName="text_21" refType="h" fact="0.2141"/>
          <dgm:constr type="l" for="ch" forName="text_accent_21" refType="w" fact="0.9634"/>
          <dgm:constr type="t" for="ch" forName="text_accent_21" refType="h" fact="0.2958"/>
          <dgm:constr type="w" for="ch" forName="text_accent_21" refType="w" fact="0.0121"/>
          <dgm:constr type="h" for="ch" forName="text_accent_21" refType="h" fact="0.025"/>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889"/>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889"/>
                <dgm:adj idx="2" val="1.1547"/>
              </dgm:adjLst>
            </dgm:shape>
            <dgm:presOf/>
          </dgm:layoutNode>
        </dgm:forEach>
        <dgm:forEach name="imageRepeat" axis="self">
          <dgm:layoutNode name="imageRepeatNode" styleLbl="dkBgShp">
            <dgm:alg type="sp"/>
            <dgm:shape xmlns:r="http://schemas.openxmlformats.org/officeDocument/2006/relationships" type="hexagon" r:blip="" blipPhldr="1">
              <dgm:adjLst>
                <dgm:adj idx="1" val="0.2889"/>
                <dgm:adj idx="2" val="1.1547"/>
              </dgm:adjLst>
            </dgm:shape>
            <dgm:presOf axis="self"/>
          </dgm:layoutNode>
        </dgm:forEach>
      </dgm:forEach>
    </dgm:forEach>
    <dgm:forEach name="Name23" axis="ch" ptType="node" cnt="1">
      <dgm:layoutNode name="text_1">
        <dgm:alg type="sp"/>
        <dgm:shape xmlns:r="http://schemas.openxmlformats.org/officeDocument/2006/relationships" r:blip="">
          <dgm:adjLst/>
        </dgm:shape>
        <dgm:presOf/>
        <dgm:constrLst/>
        <dgm:forEach name="Name24" ref="textRepeat"/>
      </dgm:layoutNode>
      <dgm:layoutNode name="text_accent_1">
        <dgm:alg type="sp"/>
        <dgm:shape xmlns:r="http://schemas.openxmlformats.org/officeDocument/2006/relationships" r:blip="">
          <dgm:adjLst/>
        </dgm:shape>
        <dgm:presOf/>
        <dgm:constrLst/>
        <dgm:forEach name="Name25" ref="accentRepeat"/>
      </dgm:layoutNode>
    </dgm:forEach>
    <dgm:forEach name="Name26" axis="ch" ptType="sibTrans" hideLastTrans="0" cnt="1">
      <dgm:layoutNode name="image_1">
        <dgm:alg type="sp"/>
        <dgm:shape xmlns:r="http://schemas.openxmlformats.org/officeDocument/2006/relationships" r:blip="">
          <dgm:adjLst/>
        </dgm:shape>
        <dgm:presOf/>
        <dgm:constrLst/>
        <dgm:forEach name="Name27" ref="imageRepeat"/>
      </dgm:layoutNode>
      <dgm:layoutNode name="image_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dgm:alg type="sp"/>
        <dgm:shape xmlns:r="http://schemas.openxmlformats.org/officeDocument/2006/relationships" r:blip="">
          <dgm:adjLst/>
        </dgm:shape>
        <dgm:presOf/>
        <dgm:constrLst/>
        <dgm:forEach name="Name30" ref="textRepeat"/>
      </dgm:layoutNode>
      <dgm:layoutNode name="text_accent_2">
        <dgm:alg type="sp"/>
        <dgm:shape xmlns:r="http://schemas.openxmlformats.org/officeDocument/2006/relationships" r:blip="">
          <dgm:adjLst/>
        </dgm:shape>
        <dgm:presOf/>
        <dgm:constrLst/>
        <dgm:forEach name="Name31" ref="accentRepeat"/>
      </dgm:layoutNode>
    </dgm:forEach>
    <dgm:forEach name="Name32" axis="ch" ptType="sibTrans" hideLastTrans="0" st="2" cnt="1">
      <dgm:layoutNode name="image_2">
        <dgm:alg type="sp"/>
        <dgm:shape xmlns:r="http://schemas.openxmlformats.org/officeDocument/2006/relationships" r:blip="">
          <dgm:adjLst/>
        </dgm:shape>
        <dgm:presOf/>
        <dgm:constrLst/>
        <dgm:forEach name="Name33" ref="imageRepeat"/>
      </dgm:layoutNode>
      <dgm:layoutNode name="image_accent_2">
        <dgm:alg type="sp"/>
        <dgm:shape xmlns:r="http://schemas.openxmlformats.org/officeDocument/2006/relationships" r:blip="">
          <dgm:adjLst/>
        </dgm:shape>
        <dgm:presOf/>
        <dgm:constrLst/>
        <dgm:forEach name="Name34" ref="accentRepeat"/>
      </dgm:layoutNode>
    </dgm:forEach>
    <dgm:forEach name="Name35" axis="ch" ptType="node" st="3" cnt="1">
      <dgm:layoutNode name="text_3">
        <dgm:alg type="sp"/>
        <dgm:shape xmlns:r="http://schemas.openxmlformats.org/officeDocument/2006/relationships" r:blip="">
          <dgm:adjLst/>
        </dgm:shape>
        <dgm:presOf/>
        <dgm:constrLst/>
        <dgm:forEach name="Name36" ref="textRepeat"/>
      </dgm:layoutNode>
      <dgm:layoutNode name="text_accent_3">
        <dgm:alg type="sp"/>
        <dgm:shape xmlns:r="http://schemas.openxmlformats.org/officeDocument/2006/relationships" r:blip="">
          <dgm:adjLst/>
        </dgm:shape>
        <dgm:presOf/>
        <dgm:constrLst/>
        <dgm:forEach name="Name37" ref="accentRepeat"/>
      </dgm:layoutNode>
    </dgm:forEach>
    <dgm:forEach name="Name38" axis="ch" ptType="sibTrans" hideLastTrans="0" st="3" cnt="1">
      <dgm:layoutNode name="image_3">
        <dgm:alg type="sp"/>
        <dgm:shape xmlns:r="http://schemas.openxmlformats.org/officeDocument/2006/relationships" r:blip="">
          <dgm:adjLst/>
        </dgm:shape>
        <dgm:presOf/>
        <dgm:constrLst/>
        <dgm:forEach name="Name39" ref="imageRepeat"/>
      </dgm:layoutNode>
      <dgm:layoutNode name="image_accent_3">
        <dgm:alg type="sp"/>
        <dgm:shape xmlns:r="http://schemas.openxmlformats.org/officeDocument/2006/relationships" r:blip="">
          <dgm:adjLst/>
        </dgm:shape>
        <dgm:presOf/>
        <dgm:constrLst/>
        <dgm:forEach name="Name40" ref="accentRepeat"/>
      </dgm:layoutNode>
    </dgm:forEach>
    <dgm:forEach name="Name41" axis="ch" ptType="node" st="4" cnt="1">
      <dgm:layoutNode name="text_4">
        <dgm:alg type="sp"/>
        <dgm:shape xmlns:r="http://schemas.openxmlformats.org/officeDocument/2006/relationships" r:blip="">
          <dgm:adjLst/>
        </dgm:shape>
        <dgm:presOf/>
        <dgm:constrLst/>
        <dgm:forEach name="Name42" ref="textRepeat"/>
      </dgm:layoutNode>
      <dgm:layoutNode name="text_accent_4">
        <dgm:alg type="sp"/>
        <dgm:shape xmlns:r="http://schemas.openxmlformats.org/officeDocument/2006/relationships" r:blip="">
          <dgm:adjLst/>
        </dgm:shape>
        <dgm:presOf/>
        <dgm:constrLst/>
        <dgm:forEach name="Name43" ref="accentRepeat"/>
      </dgm:layoutNode>
    </dgm:forEach>
    <dgm:forEach name="Name44" axis="ch" ptType="sibTrans" hideLastTrans="0" st="4" cnt="1">
      <dgm:layoutNode name="image_4">
        <dgm:alg type="sp"/>
        <dgm:shape xmlns:r="http://schemas.openxmlformats.org/officeDocument/2006/relationships" r:blip="">
          <dgm:adjLst/>
        </dgm:shape>
        <dgm:presOf/>
        <dgm:constrLst/>
        <dgm:forEach name="Name45" ref="imageRepeat"/>
      </dgm:layoutNode>
      <dgm:layoutNode name="image_accent_4">
        <dgm:alg type="sp"/>
        <dgm:shape xmlns:r="http://schemas.openxmlformats.org/officeDocument/2006/relationships" r:blip="">
          <dgm:adjLst/>
        </dgm:shape>
        <dgm:presOf/>
        <dgm:constrLst/>
        <dgm:forEach name="Name46" ref="accentRepeat"/>
      </dgm:layoutNode>
    </dgm:forEach>
    <dgm:forEach name="Name47" axis="ch" ptType="node" st="5" cnt="1">
      <dgm:layoutNode name="text_5">
        <dgm:alg type="sp"/>
        <dgm:shape xmlns:r="http://schemas.openxmlformats.org/officeDocument/2006/relationships" r:blip="">
          <dgm:adjLst/>
        </dgm:shape>
        <dgm:presOf/>
        <dgm:constrLst/>
        <dgm:forEach name="Name48" ref="textRepeat"/>
      </dgm:layoutNode>
      <dgm:layoutNode name="text_accent_5">
        <dgm:alg type="sp"/>
        <dgm:shape xmlns:r="http://schemas.openxmlformats.org/officeDocument/2006/relationships" r:blip="">
          <dgm:adjLst/>
        </dgm:shape>
        <dgm:presOf/>
        <dgm:constrLst/>
        <dgm:forEach name="Name49" ref="accentRepeat"/>
      </dgm:layoutNode>
    </dgm:forEach>
    <dgm:forEach name="Name50" axis="ch" ptType="sibTrans" hideLastTrans="0" st="5" cnt="1">
      <dgm:layoutNode name="image_5">
        <dgm:alg type="sp"/>
        <dgm:shape xmlns:r="http://schemas.openxmlformats.org/officeDocument/2006/relationships" r:blip="">
          <dgm:adjLst/>
        </dgm:shape>
        <dgm:presOf/>
        <dgm:constrLst/>
        <dgm:forEach name="Name51" ref="imageRepeat"/>
      </dgm:layoutNode>
      <dgm:layoutNode name="image_accent_5">
        <dgm:alg type="sp"/>
        <dgm:shape xmlns:r="http://schemas.openxmlformats.org/officeDocument/2006/relationships" r:blip="">
          <dgm:adjLst/>
        </dgm:shape>
        <dgm:presOf/>
        <dgm:constrLst/>
        <dgm:forEach name="Name52" ref="accentRepeat"/>
      </dgm:layoutNode>
    </dgm:forEach>
    <dgm:forEach name="Name53" axis="ch" ptType="node" st="6" cnt="1">
      <dgm:layoutNode name="text_6">
        <dgm:alg type="sp"/>
        <dgm:shape xmlns:r="http://schemas.openxmlformats.org/officeDocument/2006/relationships" r:blip="">
          <dgm:adjLst/>
        </dgm:shape>
        <dgm:presOf/>
        <dgm:constrLst/>
        <dgm:forEach name="Name54" ref="textRepeat"/>
      </dgm:layoutNode>
      <dgm:layoutNode name="text_accent_6">
        <dgm:alg type="sp"/>
        <dgm:shape xmlns:r="http://schemas.openxmlformats.org/officeDocument/2006/relationships" r:blip="">
          <dgm:adjLst/>
        </dgm:shape>
        <dgm:presOf/>
        <dgm:constrLst/>
        <dgm:forEach name="Name55" ref="accentRepeat"/>
      </dgm:layoutNode>
    </dgm:forEach>
    <dgm:forEach name="Name56" axis="ch" ptType="sibTrans" hideLastTrans="0" st="6" cnt="1">
      <dgm:layoutNode name="image_6">
        <dgm:alg type="sp"/>
        <dgm:shape xmlns:r="http://schemas.openxmlformats.org/officeDocument/2006/relationships" r:blip="">
          <dgm:adjLst/>
        </dgm:shape>
        <dgm:presOf/>
        <dgm:constrLst/>
        <dgm:forEach name="Name57" ref="imageRepeat"/>
      </dgm:layoutNode>
      <dgm:layoutNode name="image_accent_6">
        <dgm:alg type="sp"/>
        <dgm:shape xmlns:r="http://schemas.openxmlformats.org/officeDocument/2006/relationships" r:blip="">
          <dgm:adjLst/>
        </dgm:shape>
        <dgm:presOf/>
        <dgm:constrLst/>
        <dgm:forEach name="Name58" ref="accentRepeat"/>
      </dgm:layoutNode>
    </dgm:forEach>
    <dgm:forEach name="Name59" axis="ch" ptType="node" st="7" cnt="1">
      <dgm:layoutNode name="text_7">
        <dgm:alg type="sp"/>
        <dgm:shape xmlns:r="http://schemas.openxmlformats.org/officeDocument/2006/relationships" r:blip="">
          <dgm:adjLst/>
        </dgm:shape>
        <dgm:presOf/>
        <dgm:constrLst/>
        <dgm:forEach name="Name60" ref="textRepeat"/>
      </dgm:layoutNode>
      <dgm:layoutNode name="text_accent_7">
        <dgm:alg type="sp"/>
        <dgm:shape xmlns:r="http://schemas.openxmlformats.org/officeDocument/2006/relationships" r:blip="">
          <dgm:adjLst/>
        </dgm:shape>
        <dgm:presOf/>
        <dgm:constrLst/>
        <dgm:forEach name="Name61" ref="accentRepeat"/>
      </dgm:layoutNode>
    </dgm:forEach>
    <dgm:forEach name="Name62" axis="ch" ptType="sibTrans" hideLastTrans="0" st="7" cnt="1">
      <dgm:layoutNode name="image_7">
        <dgm:alg type="sp"/>
        <dgm:shape xmlns:r="http://schemas.openxmlformats.org/officeDocument/2006/relationships" r:blip="">
          <dgm:adjLst/>
        </dgm:shape>
        <dgm:presOf/>
        <dgm:constrLst/>
        <dgm:forEach name="Name63" ref="imageRepeat"/>
      </dgm:layoutNode>
      <dgm:layoutNode name="image_accent_7">
        <dgm:alg type="sp"/>
        <dgm:shape xmlns:r="http://schemas.openxmlformats.org/officeDocument/2006/relationships" r:blip="">
          <dgm:adjLst/>
        </dgm:shape>
        <dgm:presOf/>
        <dgm:constrLst/>
        <dgm:forEach name="Name64" ref="accentRepeat"/>
      </dgm:layoutNode>
    </dgm:forEach>
    <dgm:forEach name="Name65" axis="ch" ptType="node" st="8" cnt="1">
      <dgm:layoutNode name="text_8">
        <dgm:alg type="sp"/>
        <dgm:shape xmlns:r="http://schemas.openxmlformats.org/officeDocument/2006/relationships" r:blip="">
          <dgm:adjLst/>
        </dgm:shape>
        <dgm:presOf/>
        <dgm:constrLst/>
        <dgm:forEach name="Name66" ref="textRepeat"/>
      </dgm:layoutNode>
      <dgm:layoutNode name="text_accent_8">
        <dgm:alg type="sp"/>
        <dgm:shape xmlns:r="http://schemas.openxmlformats.org/officeDocument/2006/relationships" r:blip="">
          <dgm:adjLst/>
        </dgm:shape>
        <dgm:presOf/>
        <dgm:constrLst/>
        <dgm:forEach name="Name67" ref="accentRepeat"/>
      </dgm:layoutNode>
    </dgm:forEach>
    <dgm:forEach name="Name68" axis="ch" ptType="sibTrans" hideLastTrans="0" st="8" cnt="1">
      <dgm:layoutNode name="image_8">
        <dgm:alg type="sp"/>
        <dgm:shape xmlns:r="http://schemas.openxmlformats.org/officeDocument/2006/relationships" r:blip="">
          <dgm:adjLst/>
        </dgm:shape>
        <dgm:presOf/>
        <dgm:constrLst/>
        <dgm:forEach name="Name69" ref="imageRepeat"/>
      </dgm:layoutNode>
      <dgm:layoutNode name="image_accent_8">
        <dgm:alg type="sp"/>
        <dgm:shape xmlns:r="http://schemas.openxmlformats.org/officeDocument/2006/relationships" r:blip="">
          <dgm:adjLst/>
        </dgm:shape>
        <dgm:presOf/>
        <dgm:constrLst/>
        <dgm:forEach name="Name70" ref="accentRepeat"/>
      </dgm:layoutNode>
    </dgm:forEach>
    <dgm:forEach name="Name71" axis="ch" ptType="node" st="9" cnt="1">
      <dgm:layoutNode name="text_9">
        <dgm:alg type="sp"/>
        <dgm:shape xmlns:r="http://schemas.openxmlformats.org/officeDocument/2006/relationships" r:blip="">
          <dgm:adjLst/>
        </dgm:shape>
        <dgm:presOf/>
        <dgm:constrLst/>
        <dgm:forEach name="Name72" ref="textRepeat"/>
      </dgm:layoutNode>
      <dgm:layoutNode name="text_accent_9">
        <dgm:alg type="sp"/>
        <dgm:shape xmlns:r="http://schemas.openxmlformats.org/officeDocument/2006/relationships" r:blip="">
          <dgm:adjLst/>
        </dgm:shape>
        <dgm:presOf/>
        <dgm:constrLst/>
        <dgm:forEach name="Name73" ref="accentRepeat"/>
      </dgm:layoutNode>
    </dgm:forEach>
    <dgm:forEach name="Name74" axis="ch" ptType="sibTrans" hideLastTrans="0" st="9" cnt="1">
      <dgm:layoutNode name="image_9">
        <dgm:alg type="sp"/>
        <dgm:shape xmlns:r="http://schemas.openxmlformats.org/officeDocument/2006/relationships" r:blip="">
          <dgm:adjLst/>
        </dgm:shape>
        <dgm:presOf/>
        <dgm:constrLst/>
        <dgm:forEach name="Name75" ref="imageRepeat"/>
      </dgm:layoutNode>
      <dgm:layoutNode name="image_accent_9">
        <dgm:alg type="sp"/>
        <dgm:shape xmlns:r="http://schemas.openxmlformats.org/officeDocument/2006/relationships" r:blip="">
          <dgm:adjLst/>
        </dgm:shape>
        <dgm:presOf/>
        <dgm:constrLst/>
        <dgm:forEach name="Name76" ref="accentRepeat"/>
      </dgm:layoutNode>
    </dgm:forEach>
    <dgm:forEach name="Name77" axis="ch" ptType="node" st="10" cnt="1">
      <dgm:layoutNode name="text_10">
        <dgm:alg type="sp"/>
        <dgm:shape xmlns:r="http://schemas.openxmlformats.org/officeDocument/2006/relationships" r:blip="">
          <dgm:adjLst/>
        </dgm:shape>
        <dgm:presOf/>
        <dgm:constrLst/>
        <dgm:forEach name="Name78" ref="textRepeat"/>
      </dgm:layoutNode>
      <dgm:layoutNode name="text_accent_10">
        <dgm:alg type="sp"/>
        <dgm:shape xmlns:r="http://schemas.openxmlformats.org/officeDocument/2006/relationships" r:blip="">
          <dgm:adjLst/>
        </dgm:shape>
        <dgm:presOf/>
        <dgm:constrLst/>
        <dgm:forEach name="Name79" ref="accentRepeat"/>
      </dgm:layoutNode>
    </dgm:forEach>
    <dgm:forEach name="Name80" axis="ch" ptType="sibTrans" hideLastTrans="0" st="10" cnt="1">
      <dgm:layoutNode name="image_10">
        <dgm:alg type="sp"/>
        <dgm:shape xmlns:r="http://schemas.openxmlformats.org/officeDocument/2006/relationships" r:blip="">
          <dgm:adjLst/>
        </dgm:shape>
        <dgm:presOf/>
        <dgm:constrLst/>
        <dgm:forEach name="Name81" ref="imageRepeat"/>
      </dgm:layoutNode>
      <dgm:layoutNode name="image_accent_10">
        <dgm:alg type="sp"/>
        <dgm:shape xmlns:r="http://schemas.openxmlformats.org/officeDocument/2006/relationships" r:blip="">
          <dgm:adjLst/>
        </dgm:shape>
        <dgm:presOf/>
        <dgm:constrLst/>
        <dgm:forEach name="Name82" ref="accentRepeat"/>
      </dgm:layoutNode>
    </dgm:forEach>
    <dgm:forEach name="Name83" axis="ch" ptType="node" st="11" cnt="1">
      <dgm:layoutNode name="text_11">
        <dgm:alg type="sp"/>
        <dgm:shape xmlns:r="http://schemas.openxmlformats.org/officeDocument/2006/relationships" r:blip="">
          <dgm:adjLst/>
        </dgm:shape>
        <dgm:presOf/>
        <dgm:constrLst/>
        <dgm:forEach name="Name84" ref="textRepeat"/>
      </dgm:layoutNode>
      <dgm:layoutNode name="text_accent_11">
        <dgm:alg type="sp"/>
        <dgm:shape xmlns:r="http://schemas.openxmlformats.org/officeDocument/2006/relationships" r:blip="">
          <dgm:adjLst/>
        </dgm:shape>
        <dgm:presOf/>
        <dgm:constrLst/>
        <dgm:forEach name="Name85" ref="accentRepeat"/>
      </dgm:layoutNode>
    </dgm:forEach>
    <dgm:forEach name="Name86" axis="ch" ptType="sibTrans" hideLastTrans="0" st="11" cnt="1">
      <dgm:layoutNode name="image_11">
        <dgm:alg type="sp"/>
        <dgm:shape xmlns:r="http://schemas.openxmlformats.org/officeDocument/2006/relationships" r:blip="">
          <dgm:adjLst/>
        </dgm:shape>
        <dgm:presOf/>
        <dgm:constrLst/>
        <dgm:forEach name="Name87" ref="imageRepeat"/>
      </dgm:layoutNode>
      <dgm:layoutNode name="image_accent_11">
        <dgm:alg type="sp"/>
        <dgm:shape xmlns:r="http://schemas.openxmlformats.org/officeDocument/2006/relationships" r:blip="">
          <dgm:adjLst/>
        </dgm:shape>
        <dgm:presOf/>
        <dgm:constrLst/>
        <dgm:forEach name="Name88" ref="accentRepeat"/>
      </dgm:layoutNode>
    </dgm:forEach>
    <dgm:forEach name="Name89" axis="ch" ptType="node" st="12" cnt="1">
      <dgm:layoutNode name="text_12">
        <dgm:alg type="sp"/>
        <dgm:shape xmlns:r="http://schemas.openxmlformats.org/officeDocument/2006/relationships" r:blip="">
          <dgm:adjLst/>
        </dgm:shape>
        <dgm:presOf/>
        <dgm:constrLst/>
        <dgm:forEach name="Name90" ref="textRepeat"/>
      </dgm:layoutNode>
      <dgm:layoutNode name="text_accent_12">
        <dgm:alg type="sp"/>
        <dgm:shape xmlns:r="http://schemas.openxmlformats.org/officeDocument/2006/relationships" r:blip="">
          <dgm:adjLst/>
        </dgm:shape>
        <dgm:presOf/>
        <dgm:constrLst/>
        <dgm:forEach name="Name91" ref="accentRepeat"/>
      </dgm:layoutNode>
    </dgm:forEach>
    <dgm:forEach name="Name92" axis="ch" ptType="sibTrans" hideLastTrans="0" st="12" cnt="1">
      <dgm:layoutNode name="image_12">
        <dgm:alg type="sp"/>
        <dgm:shape xmlns:r="http://schemas.openxmlformats.org/officeDocument/2006/relationships" r:blip="">
          <dgm:adjLst/>
        </dgm:shape>
        <dgm:presOf/>
        <dgm:constrLst/>
        <dgm:forEach name="Name93" ref="imageRepeat"/>
      </dgm:layoutNode>
      <dgm:layoutNode name="image_accent_12">
        <dgm:alg type="sp"/>
        <dgm:shape xmlns:r="http://schemas.openxmlformats.org/officeDocument/2006/relationships" r:blip="">
          <dgm:adjLst/>
        </dgm:shape>
        <dgm:presOf/>
        <dgm:constrLst/>
        <dgm:forEach name="Name94" ref="accentRepeat"/>
      </dgm:layoutNode>
    </dgm:forEach>
    <dgm:forEach name="Name95" axis="ch" ptType="node" st="13" cnt="1">
      <dgm:layoutNode name="text_13">
        <dgm:alg type="sp"/>
        <dgm:shape xmlns:r="http://schemas.openxmlformats.org/officeDocument/2006/relationships" r:blip="">
          <dgm:adjLst/>
        </dgm:shape>
        <dgm:presOf/>
        <dgm:constrLst/>
        <dgm:forEach name="Name96" ref="textRepeat"/>
      </dgm:layoutNode>
      <dgm:layoutNode name="text_accent_13">
        <dgm:alg type="sp"/>
        <dgm:shape xmlns:r="http://schemas.openxmlformats.org/officeDocument/2006/relationships" r:blip="">
          <dgm:adjLst/>
        </dgm:shape>
        <dgm:presOf/>
        <dgm:constrLst/>
        <dgm:forEach name="Name97" ref="accentRepeat"/>
      </dgm:layoutNode>
    </dgm:forEach>
    <dgm:forEach name="Name98" axis="ch" ptType="sibTrans" hideLastTrans="0" st="13" cnt="1">
      <dgm:layoutNode name="image_13">
        <dgm:alg type="sp"/>
        <dgm:shape xmlns:r="http://schemas.openxmlformats.org/officeDocument/2006/relationships" r:blip="">
          <dgm:adjLst/>
        </dgm:shape>
        <dgm:presOf/>
        <dgm:constrLst/>
        <dgm:forEach name="Name99" ref="imageRepeat"/>
      </dgm:layoutNode>
      <dgm:layoutNode name="image_accent_13">
        <dgm:alg type="sp"/>
        <dgm:shape xmlns:r="http://schemas.openxmlformats.org/officeDocument/2006/relationships" r:blip="">
          <dgm:adjLst/>
        </dgm:shape>
        <dgm:presOf/>
        <dgm:constrLst/>
        <dgm:forEach name="Name100" ref="accentRepeat"/>
      </dgm:layoutNode>
    </dgm:forEach>
    <dgm:forEach name="Name101" axis="ch" ptType="node" st="14" cnt="1">
      <dgm:layoutNode name="text_14">
        <dgm:alg type="sp"/>
        <dgm:shape xmlns:r="http://schemas.openxmlformats.org/officeDocument/2006/relationships" r:blip="">
          <dgm:adjLst/>
        </dgm:shape>
        <dgm:presOf/>
        <dgm:constrLst/>
        <dgm:forEach name="Name102" ref="textRepeat"/>
      </dgm:layoutNode>
      <dgm:layoutNode name="text_accent_14">
        <dgm:alg type="sp"/>
        <dgm:shape xmlns:r="http://schemas.openxmlformats.org/officeDocument/2006/relationships" r:blip="">
          <dgm:adjLst/>
        </dgm:shape>
        <dgm:presOf/>
        <dgm:constrLst/>
        <dgm:forEach name="Name103" ref="accentRepeat"/>
      </dgm:layoutNode>
    </dgm:forEach>
    <dgm:forEach name="Name104" axis="ch" ptType="sibTrans" hideLastTrans="0" st="14" cnt="1">
      <dgm:layoutNode name="image_14">
        <dgm:alg type="sp"/>
        <dgm:shape xmlns:r="http://schemas.openxmlformats.org/officeDocument/2006/relationships" r:blip="">
          <dgm:adjLst/>
        </dgm:shape>
        <dgm:presOf/>
        <dgm:constrLst/>
        <dgm:forEach name="Name105" ref="imageRepeat"/>
      </dgm:layoutNode>
      <dgm:layoutNode name="image_accent_14">
        <dgm:alg type="sp"/>
        <dgm:shape xmlns:r="http://schemas.openxmlformats.org/officeDocument/2006/relationships" r:blip="">
          <dgm:adjLst/>
        </dgm:shape>
        <dgm:presOf/>
        <dgm:constrLst/>
        <dgm:forEach name="Name106" ref="accentRepeat"/>
      </dgm:layoutNode>
    </dgm:forEach>
    <dgm:forEach name="Name107" axis="ch" ptType="node" st="15" cnt="1">
      <dgm:layoutNode name="text_15">
        <dgm:alg type="sp"/>
        <dgm:shape xmlns:r="http://schemas.openxmlformats.org/officeDocument/2006/relationships" r:blip="">
          <dgm:adjLst/>
        </dgm:shape>
        <dgm:presOf/>
        <dgm:constrLst/>
        <dgm:forEach name="Name108" ref="textRepeat"/>
      </dgm:layoutNode>
      <dgm:layoutNode name="text_accent_15">
        <dgm:alg type="sp"/>
        <dgm:shape xmlns:r="http://schemas.openxmlformats.org/officeDocument/2006/relationships" r:blip="">
          <dgm:adjLst/>
        </dgm:shape>
        <dgm:presOf/>
        <dgm:constrLst/>
        <dgm:forEach name="Name109" ref="accentRepeat"/>
      </dgm:layoutNode>
    </dgm:forEach>
    <dgm:forEach name="Name110" axis="ch" ptType="sibTrans" hideLastTrans="0" st="15" cnt="1">
      <dgm:layoutNode name="image_15">
        <dgm:alg type="sp"/>
        <dgm:shape xmlns:r="http://schemas.openxmlformats.org/officeDocument/2006/relationships" r:blip="">
          <dgm:adjLst/>
        </dgm:shape>
        <dgm:presOf/>
        <dgm:constrLst/>
        <dgm:forEach name="Name111" ref="imageRepeat"/>
      </dgm:layoutNode>
      <dgm:layoutNode name="image_accent_15">
        <dgm:alg type="sp"/>
        <dgm:shape xmlns:r="http://schemas.openxmlformats.org/officeDocument/2006/relationships" r:blip="">
          <dgm:adjLst/>
        </dgm:shape>
        <dgm:presOf/>
        <dgm:constrLst/>
        <dgm:forEach name="Name112" ref="accentRepeat"/>
      </dgm:layoutNode>
    </dgm:forEach>
    <dgm:forEach name="Name113" axis="ch" ptType="node" st="16" cnt="1">
      <dgm:layoutNode name="text_16">
        <dgm:alg type="sp"/>
        <dgm:shape xmlns:r="http://schemas.openxmlformats.org/officeDocument/2006/relationships" r:blip="">
          <dgm:adjLst/>
        </dgm:shape>
        <dgm:presOf/>
        <dgm:constrLst/>
        <dgm:forEach name="Name114" ref="textRepeat"/>
      </dgm:layoutNode>
      <dgm:layoutNode name="text_accent_16">
        <dgm:alg type="sp"/>
        <dgm:shape xmlns:r="http://schemas.openxmlformats.org/officeDocument/2006/relationships" r:blip="">
          <dgm:adjLst/>
        </dgm:shape>
        <dgm:presOf/>
        <dgm:constrLst/>
        <dgm:forEach name="Name115" ref="accentRepeat"/>
      </dgm:layoutNode>
    </dgm:forEach>
    <dgm:forEach name="Name116" axis="ch" ptType="sibTrans" hideLastTrans="0" st="16" cnt="1">
      <dgm:layoutNode name="image_16">
        <dgm:alg type="sp"/>
        <dgm:shape xmlns:r="http://schemas.openxmlformats.org/officeDocument/2006/relationships" r:blip="">
          <dgm:adjLst/>
        </dgm:shape>
        <dgm:presOf/>
        <dgm:constrLst/>
        <dgm:forEach name="Name117" ref="imageRepeat"/>
      </dgm:layoutNode>
      <dgm:layoutNode name="image_accent_16">
        <dgm:alg type="sp"/>
        <dgm:shape xmlns:r="http://schemas.openxmlformats.org/officeDocument/2006/relationships" r:blip="">
          <dgm:adjLst/>
        </dgm:shape>
        <dgm:presOf/>
        <dgm:constrLst/>
        <dgm:forEach name="Name118" ref="accentRepeat"/>
      </dgm:layoutNode>
    </dgm:forEach>
    <dgm:forEach name="Name119" axis="ch" ptType="node" st="17" cnt="1">
      <dgm:layoutNode name="text_17">
        <dgm:alg type="sp"/>
        <dgm:shape xmlns:r="http://schemas.openxmlformats.org/officeDocument/2006/relationships" r:blip="">
          <dgm:adjLst/>
        </dgm:shape>
        <dgm:presOf/>
        <dgm:constrLst/>
        <dgm:forEach name="Name120" ref="textRepeat"/>
      </dgm:layoutNode>
      <dgm:layoutNode name="text_accent_17">
        <dgm:alg type="sp"/>
        <dgm:shape xmlns:r="http://schemas.openxmlformats.org/officeDocument/2006/relationships" r:blip="">
          <dgm:adjLst/>
        </dgm:shape>
        <dgm:presOf/>
        <dgm:constrLst/>
        <dgm:forEach name="Name121" ref="accentRepeat"/>
      </dgm:layoutNode>
    </dgm:forEach>
    <dgm:forEach name="Name122" axis="ch" ptType="sibTrans" hideLastTrans="0" st="17" cnt="1">
      <dgm:layoutNode name="image_17">
        <dgm:alg type="sp"/>
        <dgm:shape xmlns:r="http://schemas.openxmlformats.org/officeDocument/2006/relationships" r:blip="">
          <dgm:adjLst/>
        </dgm:shape>
        <dgm:presOf/>
        <dgm:constrLst/>
        <dgm:forEach name="Name123" ref="imageRepeat"/>
      </dgm:layoutNode>
      <dgm:layoutNode name="image_accent_17">
        <dgm:alg type="sp"/>
        <dgm:shape xmlns:r="http://schemas.openxmlformats.org/officeDocument/2006/relationships" r:blip="">
          <dgm:adjLst/>
        </dgm:shape>
        <dgm:presOf/>
        <dgm:constrLst/>
        <dgm:forEach name="Name124" ref="accentRepeat"/>
      </dgm:layoutNode>
    </dgm:forEach>
    <dgm:forEach name="Name125" axis="ch" ptType="node" st="18" cnt="1">
      <dgm:layoutNode name="text_18">
        <dgm:alg type="sp"/>
        <dgm:shape xmlns:r="http://schemas.openxmlformats.org/officeDocument/2006/relationships" r:blip="">
          <dgm:adjLst/>
        </dgm:shape>
        <dgm:presOf/>
        <dgm:constrLst/>
        <dgm:forEach name="Name126" ref="textRepeat"/>
      </dgm:layoutNode>
      <dgm:layoutNode name="text_accent_18">
        <dgm:alg type="sp"/>
        <dgm:shape xmlns:r="http://schemas.openxmlformats.org/officeDocument/2006/relationships" r:blip="">
          <dgm:adjLst/>
        </dgm:shape>
        <dgm:presOf/>
        <dgm:constrLst/>
        <dgm:forEach name="Name127" ref="accentRepeat"/>
      </dgm:layoutNode>
    </dgm:forEach>
    <dgm:forEach name="Name128" axis="ch" ptType="sibTrans" hideLastTrans="0" st="18" cnt="1">
      <dgm:layoutNode name="image_18">
        <dgm:alg type="sp"/>
        <dgm:shape xmlns:r="http://schemas.openxmlformats.org/officeDocument/2006/relationships" r:blip="">
          <dgm:adjLst/>
        </dgm:shape>
        <dgm:presOf/>
        <dgm:constrLst/>
        <dgm:forEach name="Name129" ref="imageRepeat"/>
      </dgm:layoutNode>
      <dgm:layoutNode name="image_accent_18">
        <dgm:alg type="sp"/>
        <dgm:shape xmlns:r="http://schemas.openxmlformats.org/officeDocument/2006/relationships" r:blip="">
          <dgm:adjLst/>
        </dgm:shape>
        <dgm:presOf/>
        <dgm:constrLst/>
        <dgm:forEach name="Name130" ref="accentRepeat"/>
      </dgm:layoutNode>
    </dgm:forEach>
    <dgm:forEach name="Name131" axis="ch" ptType="node" st="19" cnt="1">
      <dgm:layoutNode name="text_19">
        <dgm:alg type="sp"/>
        <dgm:shape xmlns:r="http://schemas.openxmlformats.org/officeDocument/2006/relationships" r:blip="">
          <dgm:adjLst/>
        </dgm:shape>
        <dgm:presOf/>
        <dgm:constrLst/>
        <dgm:forEach name="Name132" ref="textRepeat"/>
      </dgm:layoutNode>
      <dgm:layoutNode name="text_accent_19">
        <dgm:alg type="sp"/>
        <dgm:shape xmlns:r="http://schemas.openxmlformats.org/officeDocument/2006/relationships" r:blip="">
          <dgm:adjLst/>
        </dgm:shape>
        <dgm:presOf/>
        <dgm:constrLst/>
        <dgm:forEach name="Name133" ref="accentRepeat"/>
      </dgm:layoutNode>
    </dgm:forEach>
    <dgm:forEach name="Name134" axis="ch" ptType="sibTrans" hideLastTrans="0" st="19" cnt="1">
      <dgm:layoutNode name="image_19">
        <dgm:alg type="sp"/>
        <dgm:shape xmlns:r="http://schemas.openxmlformats.org/officeDocument/2006/relationships" r:blip="">
          <dgm:adjLst/>
        </dgm:shape>
        <dgm:presOf/>
        <dgm:constrLst/>
        <dgm:forEach name="Name135" ref="imageRepeat"/>
      </dgm:layoutNode>
      <dgm:layoutNode name="image_accent_19">
        <dgm:alg type="sp"/>
        <dgm:shape xmlns:r="http://schemas.openxmlformats.org/officeDocument/2006/relationships" r:blip="">
          <dgm:adjLst/>
        </dgm:shape>
        <dgm:presOf/>
        <dgm:constrLst/>
        <dgm:forEach name="Name136" ref="accentRepeat"/>
      </dgm:layoutNode>
    </dgm:forEach>
    <dgm:forEach name="Name137" axis="ch" ptType="node" st="20" cnt="1">
      <dgm:layoutNode name="text_20">
        <dgm:alg type="sp"/>
        <dgm:shape xmlns:r="http://schemas.openxmlformats.org/officeDocument/2006/relationships" r:blip="">
          <dgm:adjLst/>
        </dgm:shape>
        <dgm:presOf/>
        <dgm:constrLst/>
        <dgm:forEach name="Name138" ref="textRepeat"/>
      </dgm:layoutNode>
      <dgm:layoutNode name="text_accent_20">
        <dgm:alg type="sp"/>
        <dgm:shape xmlns:r="http://schemas.openxmlformats.org/officeDocument/2006/relationships" r:blip="">
          <dgm:adjLst/>
        </dgm:shape>
        <dgm:presOf/>
        <dgm:constrLst/>
        <dgm:forEach name="Name139" ref="accentRepeat"/>
      </dgm:layoutNode>
    </dgm:forEach>
    <dgm:forEach name="Name140" axis="ch" ptType="sibTrans" hideLastTrans="0" st="20" cnt="1">
      <dgm:layoutNode name="image_20">
        <dgm:alg type="sp"/>
        <dgm:shape xmlns:r="http://schemas.openxmlformats.org/officeDocument/2006/relationships" r:blip="">
          <dgm:adjLst/>
        </dgm:shape>
        <dgm:presOf/>
        <dgm:constrLst/>
        <dgm:forEach name="Name141" ref="imageRepeat"/>
      </dgm:layoutNode>
      <dgm:layoutNode name="image_accent_20">
        <dgm:alg type="sp"/>
        <dgm:shape xmlns:r="http://schemas.openxmlformats.org/officeDocument/2006/relationships" r:blip="">
          <dgm:adjLst/>
        </dgm:shape>
        <dgm:presOf/>
        <dgm:constrLst/>
        <dgm:forEach name="Name142" ref="accentRepeat"/>
      </dgm:layoutNode>
    </dgm:forEach>
    <dgm:forEach name="Name143" axis="ch" ptType="node" st="21" cnt="1">
      <dgm:layoutNode name="text_21">
        <dgm:alg type="sp"/>
        <dgm:shape xmlns:r="http://schemas.openxmlformats.org/officeDocument/2006/relationships" r:blip="">
          <dgm:adjLst/>
        </dgm:shape>
        <dgm:presOf/>
        <dgm:constrLst/>
        <dgm:forEach name="Name144" ref="textRepeat"/>
      </dgm:layoutNode>
      <dgm:layoutNode name="text_accent_21">
        <dgm:alg type="sp"/>
        <dgm:shape xmlns:r="http://schemas.openxmlformats.org/officeDocument/2006/relationships" r:blip="">
          <dgm:adjLst/>
        </dgm:shape>
        <dgm:presOf/>
        <dgm:constrLst/>
        <dgm:forEach name="Name145" ref="accentRepeat"/>
      </dgm:layoutNode>
    </dgm:forEach>
    <dgm:forEach name="Name146" axis="ch" ptType="sibTrans" hideLastTrans="0" st="21" cnt="1">
      <dgm:layoutNode name="image_21">
        <dgm:alg type="sp"/>
        <dgm:shape xmlns:r="http://schemas.openxmlformats.org/officeDocument/2006/relationships" r:blip="">
          <dgm:adjLst/>
        </dgm:shape>
        <dgm:presOf/>
        <dgm:constrLst/>
        <dgm:forEach name="Name147" ref="imageRepeat"/>
      </dgm:layoutNode>
      <dgm:layoutNode name="image_accent_21">
        <dgm:alg type="sp"/>
        <dgm:shape xmlns:r="http://schemas.openxmlformats.org/officeDocument/2006/relationships" r:blip="">
          <dgm:adjLst/>
        </dgm:shape>
        <dgm:presOf/>
        <dgm:constrLst/>
        <dgm:forEach name="Name148"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2">
  <dgm:title val=""/>
  <dgm:desc val=""/>
  <dgm:catLst>
    <dgm:cat type="picture" pri="24000"/>
    <dgm:cat type="relationship" pri="500"/>
    <dgm:cat type="pictureconvert" pri="24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656"/>
        </dgm:alg>
        <dgm:constrLst>
          <dgm:constr type="primFontSz" for="des" ptType="node" op="equ" val="65"/>
          <dgm:constr type="l" for="ch" forName="text_1" refType="w" fact="0.4493"/>
          <dgm:constr type="t" for="ch" forName="text_1" refType="h" fact="0.3516"/>
          <dgm:constr type="w" for="ch" forName="text_1" refType="w" fact="0.5507"/>
          <dgm:constr type="h" for="ch" forName="text_1" refType="h" fact="0.6484"/>
          <dgm:constr type="l" for="ch" forName="text_accent_1" refType="w" fact="0.4616"/>
          <dgm:constr type="t" for="ch" forName="text_accent_1" refType="h" fact="0.6369"/>
          <dgm:constr type="w" for="ch" forName="text_accent_1" refType="w" fact="0.066"/>
          <dgm:constr type="h" for="ch" forName="text_accent_1" refType="h" fact="0.0777"/>
          <dgm:constr type="l" for="ch" forName="image_1" refType="w" fact="0"/>
          <dgm:constr type="t" for="ch" forName="image_1" refType="h" fact="0"/>
          <dgm:constr type="w" for="ch" forName="image_1" refType="w" fact="0.5644"/>
          <dgm:constr type="h" for="ch" forName="image_1" refType="h" fact="0.6645"/>
          <dgm:constr type="l" for="ch" forName="image_accent_1" refType="w" fact="0.3643"/>
          <dgm:constr type="t" for="ch" forName="image_accent_1" refType="h" fact="0.5653"/>
          <dgm:constr type="w" for="ch" forName="image_accent_1" refType="w" fact="0.066"/>
          <dgm:constr type="h" for="ch" forName="image_accent_1" refType="h" fact="0.0777"/>
        </dgm:constrLst>
      </dgm:if>
      <dgm:if name="Name3" axis="ch" ptType="node" func="cnt" op="equ" val="2">
        <dgm:alg type="composite">
          <dgm:param type="ar" val="2.5781"/>
        </dgm:alg>
        <dgm:constrLst>
          <dgm:constr type="primFontSz" for="des" ptType="node" op="equ" val="65"/>
          <dgm:constr type="l" for="ch" forName="text_1" refType="w" fact="0.238"/>
          <dgm:constr type="t" for="ch" forName="text_1" refType="h" fact="0.3516"/>
          <dgm:constr type="w" for="ch" forName="text_1" refType="w" fact="0.2917"/>
          <dgm:constr type="h" for="ch" forName="text_1" refType="h" fact="0.6484"/>
          <dgm:constr type="l" for="ch" forName="text_accent_1" refType="w" fact="0.2445"/>
          <dgm:constr type="t" for="ch" forName="text_accent_1" refType="h" fact="0.6369"/>
          <dgm:constr type="w" for="ch" forName="text_accent_1" refType="w" fact="0.0349"/>
          <dgm:constr type="h" for="ch" forName="text_accent_1" refType="h" fact="0.0777"/>
          <dgm:constr type="l" for="ch" forName="image_1" refType="w" fact="0"/>
          <dgm:constr type="t" for="ch" forName="image_1" refType="h" fact="0"/>
          <dgm:constr type="w" for="ch" forName="image_1" refType="w" fact="0.2989"/>
          <dgm:constr type="h" for="ch" forName="image_1" refType="h" fact="0.6645"/>
          <dgm:constr type="l" for="ch" forName="image_accent_1" refType="w" fact="0.193"/>
          <dgm:constr type="t" for="ch" forName="image_accent_1" refType="h" fact="0.5653"/>
          <dgm:constr type="w" for="ch" forName="image_accent_1" refType="w" fact="0.0349"/>
          <dgm:constr type="h" for="ch" forName="image_accent_1" refType="h" fact="0.0777"/>
          <dgm:constr type="l" for="ch" forName="image_2" refType="w" fact="0.7083"/>
          <dgm:constr type="t" for="ch" forName="image_2" refType="h" fact="0.3516"/>
          <dgm:constr type="w" for="ch" forName="image_2" refType="w" fact="0.2917"/>
          <dgm:constr type="h" for="ch" forName="image_2" refType="h" fact="0.6484"/>
          <dgm:constr type="l" for="ch" forName="image_accent_2" refType="w" fact="0.7148"/>
          <dgm:constr type="t" for="ch" forName="image_accent_2" refType="h" fact="0.6369"/>
          <dgm:constr type="w" for="ch" forName="image_accent_2" refType="w" fact="0.0349"/>
          <dgm:constr type="h" for="ch" forName="image_accent_2" refType="h" fact="0.0777"/>
          <dgm:constr type="l" for="ch" forName="text_2" refType="w" fact="0.4703"/>
          <dgm:constr type="t" for="ch" forName="text_2" refType="h" fact="0"/>
          <dgm:constr type="w" for="ch" forName="text_2" refType="w" fact="0.2989"/>
          <dgm:constr type="h" for="ch" forName="text_2" refType="h" fact="0.6645"/>
          <dgm:constr type="l" for="ch" forName="text_accent_2" refType="w" fact="0.6633"/>
          <dgm:constr type="t" for="ch" forName="text_accent_2" refType="h" fact="0.5653"/>
          <dgm:constr type="w" for="ch" forName="text_accent_2" refType="w" fact="0.0349"/>
          <dgm:constr type="h" for="ch" forName="text_accent_2" refType="h" fact="0.0777"/>
        </dgm:constrLst>
      </dgm:if>
      <dgm:if name="Name4" axis="ch" ptType="node" func="cnt" op="equ" val="3">
        <dgm:alg type="composite">
          <dgm:param type="ar" val="1.52"/>
        </dgm:alg>
        <dgm:constrLst>
          <dgm:constr type="primFontSz" for="des" ptType="node" op="equ" val="65"/>
          <dgm:constr type="l" for="ch" forName="text_1" refType="w" fact="0.2381"/>
          <dgm:constr type="t" for="ch" forName="text_1" refType="h" fact="0.6174"/>
          <dgm:constr type="w" for="ch" forName="text_1" refType="w" fact="0.2919"/>
          <dgm:constr type="h" for="ch" forName="text_1" refType="h" fact="0.3826"/>
          <dgm:constr type="l" for="ch" forName="text_accent_1" refType="w" fact="0.2447"/>
          <dgm:constr type="t" for="ch" forName="text_accent_1" refType="h" fact="0.7858"/>
          <dgm:constr type="w" for="ch" forName="text_accent_1" refType="w" fact="0.035"/>
          <dgm:constr type="h" for="ch" forName="text_accent_1" refType="h" fact="0.0459"/>
          <dgm:constr type="l" for="ch" forName="image_1" refType="w" fact="0"/>
          <dgm:constr type="t" for="ch" forName="image_1" refType="h" fact="0.41"/>
          <dgm:constr type="w" for="ch" forName="image_1" refType="w" fact="0.2992"/>
          <dgm:constr type="h" for="ch" forName="image_1" refType="h" fact="0.3921"/>
          <dgm:constr type="l" for="ch" forName="image_accent_1" refType="w" fact="0.1931"/>
          <dgm:constr type="t" for="ch" forName="image_accent_1" refType="h" fact="0.7435"/>
          <dgm:constr type="w" for="ch" forName="image_accent_1" refType="w" fact="0.035"/>
          <dgm:constr type="h" for="ch" forName="image_accent_1" refType="h" fact="0.0459"/>
          <dgm:constr type="l" for="ch" forName="image_2" refType="w" fact="0.7081"/>
          <dgm:constr type="t" for="ch" forName="image_2" refType="h" fact="0.6174"/>
          <dgm:constr type="w" for="ch" forName="image_2" refType="w" fact="0.2919"/>
          <dgm:constr type="h" for="ch" forName="image_2" refType="h" fact="0.3826"/>
          <dgm:constr type="l" for="ch" forName="image_accent_2" refType="w" fact="0.7146"/>
          <dgm:constr type="t" for="ch" forName="image_accent_2" refType="h" fact="0.7858"/>
          <dgm:constr type="w" for="ch" forName="image_accent_2" refType="w" fact="0.035"/>
          <dgm:constr type="h" for="ch" forName="image_accent_2" refType="h" fact="0.0459"/>
          <dgm:constr type="l" for="ch" forName="text_2" refType="w" fact="0.4699"/>
          <dgm:constr type="t" for="ch" forName="text_2" refType="h" fact="0.41"/>
          <dgm:constr type="w" for="ch" forName="text_2" refType="w" fact="0.2992"/>
          <dgm:constr type="h" for="ch" forName="text_2" refType="h" fact="0.3921"/>
          <dgm:constr type="l" for="ch" forName="text_accent_2" refType="w" fact="0.663"/>
          <dgm:constr type="t" for="ch" forName="text_accent_2" refType="h" fact="0.7435"/>
          <dgm:constr type="w" for="ch" forName="text_accent_2" refType="w" fact="0.035"/>
          <dgm:constr type="h" for="ch" forName="text_accent_2" refType="h" fact="0.0459"/>
          <dgm:constr type="l" for="ch" forName="text_3" refType="w" fact="0.2381"/>
          <dgm:constr type="t" for="ch" forName="text_3" refType="h" fact="0.2096"/>
          <dgm:constr type="w" for="ch" forName="text_3" refType="w" fact="0.2919"/>
          <dgm:constr type="h" for="ch" forName="text_3" refType="h" fact="0.3826"/>
          <dgm:constr type="l" for="ch" forName="text_accent_3" refType="w" fact="0.4283"/>
          <dgm:constr type="t" for="ch" forName="text_accent_3" refType="h" fact="0.2199"/>
          <dgm:constr type="w" for="ch" forName="text_accent_3" refType="w" fact="0.035"/>
          <dgm:constr type="h" for="ch" forName="text_accent_3" refType="h" fact="0.0459"/>
          <dgm:constr type="l" for="ch" forName="image_3" refType="w" fact="0.4699"/>
          <dgm:constr type="t" for="ch" forName="image_3" refType="h" fact="0"/>
          <dgm:constr type="w" for="ch" forName="image_3" refType="w" fact="0.2992"/>
          <dgm:constr type="h" for="ch" forName="image_3" refType="h" fact="0.3921"/>
          <dgm:constr type="l" for="ch" forName="image_accent_3" refType="w" fact="0.483"/>
          <dgm:constr type="t" for="ch" forName="image_accent_3" refType="h" fact="0.1686"/>
          <dgm:constr type="w" for="ch" forName="image_accent_3" refType="w" fact="0.035"/>
          <dgm:constr type="h" for="ch" forName="image_accent_3" refType="h" fact="0.0459"/>
        </dgm:constrLst>
      </dgm:if>
      <dgm:if name="Name5" axis="ch" ptType="node" func="cnt" op="equ" val="4">
        <dgm:alg type="composite">
          <dgm:param type="ar" val="1.8757"/>
        </dgm:alg>
        <dgm:constrLst>
          <dgm:constr type="primFontSz" for="des" ptType="node" op="equ" val="65"/>
          <dgm:constr type="l" for="ch" forName="text_1" refType="w" fact="0.1933"/>
          <dgm:constr type="t" for="ch" forName="text_1" refType="h" fact="0.6169"/>
          <dgm:constr type="w" for="ch" forName="text_1" refType="w" fact="0.2369"/>
          <dgm:constr type="h" for="ch" forName="text_1" refType="h" fact="0.3831"/>
          <dgm:constr type="l" for="ch" forName="text_accent_1" refType="w" fact="0.1986"/>
          <dgm:constr type="t" for="ch" forName="text_accent_1" refType="h" fact="0.7855"/>
          <dgm:constr type="w" for="ch" forName="text_accent_1" refType="w" fact="0.0284"/>
          <dgm:constr type="h" for="ch" forName="text_accent_1" refType="h" fact="0.0459"/>
          <dgm:constr type="l" for="ch" forName="image_1" refType="w" fact="0"/>
          <dgm:constr type="t" for="ch" forName="image_1" refType="h" fact="0.4091"/>
          <dgm:constr type="w" for="ch" forName="image_1" refType="w" fact="0.2428"/>
          <dgm:constr type="h" for="ch" forName="image_1" refType="h" fact="0.3926"/>
          <dgm:constr type="l" for="ch" forName="image_accent_1" refType="w" fact="0.1567"/>
          <dgm:constr type="t" for="ch" forName="image_accent_1" refType="h" fact="0.7431"/>
          <dgm:constr type="w" for="ch" forName="image_accent_1" refType="w" fact="0.0284"/>
          <dgm:constr type="h" for="ch" forName="image_accent_1" refType="h" fact="0.0459"/>
          <dgm:constr type="l" for="ch" forName="image_2" refType="w" fact="0.5733"/>
          <dgm:constr type="t" for="ch" forName="image_2" refType="h" fact="0.614"/>
          <dgm:constr type="w" for="ch" forName="image_2" refType="w" fact="0.2369"/>
          <dgm:constr type="h" for="ch" forName="image_2" refType="h" fact="0.3831"/>
          <dgm:constr type="l" for="ch" forName="image_accent_2" refType="w" fact="0.5786"/>
          <dgm:constr type="t" for="ch" forName="image_accent_2" refType="h" fact="0.7826"/>
          <dgm:constr type="w" for="ch" forName="image_accent_2" refType="w" fact="0.0284"/>
          <dgm:constr type="h" for="ch" forName="image_accent_2" refType="h" fact="0.0459"/>
          <dgm:constr type="l" for="ch" forName="text_2" refType="w" fact="0.3801"/>
          <dgm:constr type="t" for="ch" forName="text_2" refType="h" fact="0.4091"/>
          <dgm:constr type="w" for="ch" forName="text_2" refType="w" fact="0.2428"/>
          <dgm:constr type="h" for="ch" forName="text_2" refType="h" fact="0.3926"/>
          <dgm:constr type="l" for="ch" forName="text_accent_2" refType="w" fact="0.5368"/>
          <dgm:constr type="t" for="ch" forName="text_accent_2" refType="h" fact="0.7431"/>
          <dgm:constr type="w" for="ch" forName="text_accent_2" refType="w" fact="0.0284"/>
          <dgm:constr type="h" for="ch" forName="text_accent_2" refType="h" fact="0.0459"/>
          <dgm:constr type="l" for="ch" forName="text_3" refType="w" fact="0.1932"/>
          <dgm:constr type="t" for="ch" forName="text_3" refType="h" fact="0.2106"/>
          <dgm:constr type="w" for="ch" forName="text_3" refType="w" fact="0.2369"/>
          <dgm:constr type="h" for="ch" forName="text_3" refType="h" fact="0.3831"/>
          <dgm:constr type="l" for="ch" forName="text_accent_3" refType="w" fact="0.3471"/>
          <dgm:constr type="t" for="ch" forName="text_accent_3" refType="h" fact="0.221"/>
          <dgm:constr type="w" for="ch" forName="text_accent_3" refType="w" fact="0.0284"/>
          <dgm:constr type="h" for="ch" forName="text_accent_3" refType="h" fact="0.0459"/>
          <dgm:constr type="l" for="ch" forName="image_3" refType="w" fact="0.3801"/>
          <dgm:constr type="t" for="ch" forName="image_3" refType="h" fact="0"/>
          <dgm:constr type="w" for="ch" forName="image_3" refType="w" fact="0.2428"/>
          <dgm:constr type="h" for="ch" forName="image_3" refType="h" fact="0.3926"/>
          <dgm:constr type="l" for="ch" forName="image_accent_3" refType="w" fact="0.3901"/>
          <dgm:constr type="t" for="ch" forName="image_accent_3" refType="h" fact="0.1689"/>
          <dgm:constr type="w" for="ch" forName="image_accent_3" refType="w" fact="0.0284"/>
          <dgm:constr type="h" for="ch" forName="image_accent_3" refType="h" fact="0.0459"/>
          <dgm:constr type="l" for="ch" forName="text_4" refType="w" fact="0.573"/>
          <dgm:constr type="t" for="ch" forName="text_4" refType="h" fact="0.209"/>
          <dgm:constr type="w" for="ch" forName="text_4" refType="w" fact="0.2369"/>
          <dgm:constr type="h" for="ch" forName="text_4" refType="h" fact="0.3831"/>
          <dgm:constr type="l" for="ch" forName="text_accent_4" refType="w" fact="0.7768"/>
          <dgm:constr type="t" for="ch" forName="text_accent_4" refType="h" fact="0.3756"/>
          <dgm:constr type="w" for="ch" forName="text_accent_4" refType="w" fact="0.0284"/>
          <dgm:constr type="h" for="ch" forName="text_accent_4" refType="h" fact="0.0459"/>
          <dgm:constr type="l" for="ch" forName="image_4" refType="w" fact="0.7631"/>
          <dgm:constr type="t" for="ch" forName="image_4" refType="h" fact="0.4092"/>
          <dgm:constr type="w" for="ch" forName="image_4" refType="w" fact="0.2369"/>
          <dgm:constr type="h" for="ch" forName="image_4" refType="h" fact="0.3831"/>
          <dgm:constr type="l" for="ch" forName="image_accent_4" refType="w" fact="0.8173"/>
          <dgm:constr type="t" for="ch" forName="image_accent_4" refType="h" fact="0.4168"/>
          <dgm:constr type="w" for="ch" forName="image_accent_4" refType="w" fact="0.0284"/>
          <dgm:constr type="h" for="ch" forName="image_accent_4" refType="h" fact="0.0459"/>
        </dgm:constrLst>
      </dgm:if>
      <dgm:if name="Name6" axis="ch" ptType="node" func="cnt" op="equ" val="5">
        <dgm:alg type="composite">
          <dgm:param type="ar" val="2.2317"/>
        </dgm:alg>
        <dgm:constrLst>
          <dgm:constr type="primFontSz" for="des" ptType="node" op="equ" val="65"/>
          <dgm:constr type="l" for="ch" forName="text_1" refType="w" fact="0.1624"/>
          <dgm:constr type="t" for="ch" forName="text_1" refType="h" fact="0.6169"/>
          <dgm:constr type="w" for="ch" forName="text_1" refType="w" fact="0.1991"/>
          <dgm:constr type="h" for="ch" forName="text_1" refType="h" fact="0.3831"/>
          <dgm:constr type="l" for="ch" forName="text_accent_1" refType="w" fact="0.1669"/>
          <dgm:constr type="t" for="ch" forName="text_accent_1" refType="h" fact="0.7855"/>
          <dgm:constr type="w" for="ch" forName="text_accent_1" refType="w" fact="0.0238"/>
          <dgm:constr type="h" for="ch" forName="text_accent_1" refType="h" fact="0.0459"/>
          <dgm:constr type="l" for="ch" forName="image_1" refType="w" fact="0"/>
          <dgm:constr type="t" for="ch" forName="image_1" refType="h" fact="0.4091"/>
          <dgm:constr type="w" for="ch" forName="image_1" refType="w" fact="0.204"/>
          <dgm:constr type="h" for="ch" forName="image_1" refType="h" fact="0.3926"/>
          <dgm:constr type="l" for="ch" forName="image_accent_1" refType="w" fact="0.1317"/>
          <dgm:constr type="t" for="ch" forName="image_accent_1" refType="h" fact="0.7431"/>
          <dgm:constr type="w" for="ch" forName="image_accent_1" refType="w" fact="0.0238"/>
          <dgm:constr type="h" for="ch" forName="image_accent_1" refType="h" fact="0.0459"/>
          <dgm:constr type="l" for="ch" forName="image_2" refType="w" fact="0.4819"/>
          <dgm:constr type="t" for="ch" forName="image_2" refType="h" fact="0.6169"/>
          <dgm:constr type="w" for="ch" forName="image_2" refType="w" fact="0.1991"/>
          <dgm:constr type="h" for="ch" forName="image_2" refType="h" fact="0.3831"/>
          <dgm:constr type="l" for="ch" forName="image_accent_2" refType="w" fact="0.4863"/>
          <dgm:constr type="t" for="ch" forName="image_accent_2" refType="h" fact="0.7855"/>
          <dgm:constr type="w" for="ch" forName="image_accent_2" refType="w" fact="0.0238"/>
          <dgm:constr type="h" for="ch" forName="image_accent_2" refType="h" fact="0.0459"/>
          <dgm:constr type="l" for="ch" forName="text_2" refType="w" fact="0.3195"/>
          <dgm:constr type="t" for="ch" forName="text_2" refType="h" fact="0.4091"/>
          <dgm:constr type="w" for="ch" forName="text_2" refType="w" fact="0.204"/>
          <dgm:constr type="h" for="ch" forName="text_2" refType="h" fact="0.3926"/>
          <dgm:constr type="l" for="ch" forName="text_accent_2" refType="w" fact="0.4512"/>
          <dgm:constr type="t" for="ch" forName="text_accent_2" refType="h" fact="0.7431"/>
          <dgm:constr type="w" for="ch" forName="text_accent_2" refType="w" fact="0.0238"/>
          <dgm:constr type="h" for="ch" forName="text_accent_2" refType="h" fact="0.0459"/>
          <dgm:constr type="l" for="ch" forName="text_3" refType="w" fact="0.1624"/>
          <dgm:constr type="t" for="ch" forName="text_3" refType="h" fact="0.212"/>
          <dgm:constr type="w" for="ch" forName="text_3" refType="w" fact="0.1991"/>
          <dgm:constr type="h" for="ch" forName="text_3" refType="h" fact="0.3831"/>
          <dgm:constr type="l" for="ch" forName="text_accent_3" refType="w" fact="0.2917"/>
          <dgm:constr type="t" for="ch" forName="text_accent_3" refType="h" fact="0.2224"/>
          <dgm:constr type="w" for="ch" forName="text_accent_3" refType="w" fact="0.0238"/>
          <dgm:constr type="h" for="ch" forName="text_accent_3" refType="h" fact="0.0459"/>
          <dgm:constr type="l" for="ch" forName="image_3" refType="w" fact="0.3195"/>
          <dgm:constr type="t" for="ch" forName="image_3" refType="h" fact="0"/>
          <dgm:constr type="w" for="ch" forName="image_3" refType="w" fact="0.204"/>
          <dgm:constr type="h" for="ch" forName="image_3" refType="h" fact="0.3926"/>
          <dgm:constr type="l" for="ch" forName="image_accent_3" refType="w" fact="0.3279"/>
          <dgm:constr type="t" for="ch" forName="image_accent_3" refType="h" fact="0.1689"/>
          <dgm:constr type="w" for="ch" forName="image_accent_3" refType="w" fact="0.0238"/>
          <dgm:constr type="h" for="ch" forName="image_accent_3" refType="h" fact="0.0459"/>
          <dgm:constr type="l" for="ch" forName="text_4" refType="w" fact="0.4816"/>
          <dgm:constr type="t" for="ch" forName="text_4" refType="h" fact="0.209"/>
          <dgm:constr type="w" for="ch" forName="text_4" refType="w" fact="0.1991"/>
          <dgm:constr type="h" for="ch" forName="text_4" refType="h" fact="0.3831"/>
          <dgm:constr type="l" for="ch" forName="text_accent_4" refType="w" fact="0.6529"/>
          <dgm:constr type="t" for="ch" forName="text_accent_4" refType="h" fact="0.3756"/>
          <dgm:constr type="w" for="ch" forName="text_accent_4" refType="w" fact="0.0238"/>
          <dgm:constr type="h" for="ch" forName="text_accent_4" refType="h" fact="0.0459"/>
          <dgm:constr type="l" for="ch" forName="image_4" refType="w" fact="0.6414"/>
          <dgm:constr type="t" for="ch" forName="image_4" refType="h" fact="0.4121"/>
          <dgm:constr type="w" for="ch" forName="image_4" refType="w" fact="0.1991"/>
          <dgm:constr type="h" for="ch" forName="image_4" refType="h" fact="0.3831"/>
          <dgm:constr type="l" for="ch" forName="image_accent_4" refType="w" fact="0.687"/>
          <dgm:constr type="t" for="ch" forName="image_accent_4" refType="h" fact="0.4197"/>
          <dgm:constr type="w" for="ch" forName="image_accent_4" refType="w" fact="0.0238"/>
          <dgm:constr type="h" for="ch" forName="image_accent_4" refType="h" fact="0.0459"/>
          <dgm:constr type="l" for="ch" forName="text_5" refType="w" fact="0.6411"/>
          <dgm:constr type="t" for="ch" forName="text_5" refType="h" fact="0.0028"/>
          <dgm:constr type="w" for="ch" forName="text_5" refType="w" fact="0.1991"/>
          <dgm:constr type="h" for="ch" forName="text_5" refType="h" fact="0.3831"/>
          <dgm:constr type="l" for="ch" forName="text_accent_5" refType="w" fact="0.8124"/>
          <dgm:constr type="t" for="ch" forName="text_accent_5" refType="h" fact="0.1694"/>
          <dgm:constr type="w" for="ch" forName="text_accent_5" refType="w" fact="0.0238"/>
          <dgm:constr type="h" for="ch" forName="text_accent_5" refType="h" fact="0.0459"/>
          <dgm:constr type="l" for="ch" forName="image_5" refType="w" fact="0.8009"/>
          <dgm:constr type="t" for="ch" forName="image_5" refType="h" fact="0.2059"/>
          <dgm:constr type="w" for="ch" forName="image_5" refType="w" fact="0.1991"/>
          <dgm:constr type="h" for="ch" forName="image_5" refType="h" fact="0.3831"/>
          <dgm:constr type="l" for="ch" forName="image_accent_5" refType="w" fact="0.8465"/>
          <dgm:constr type="t" for="ch" forName="image_accent_5" refType="h" fact="0.2134"/>
          <dgm:constr type="w" for="ch" forName="image_accent_5" refType="w" fact="0.0238"/>
          <dgm:constr type="h" for="ch" forName="image_accent_5" refType="h" fact="0.0459"/>
        </dgm:constrLst>
      </dgm:if>
      <dgm:if name="Name7" axis="ch" ptType="node" func="cnt" op="equ" val="6">
        <dgm:alg type="composite">
          <dgm:param type="ar" val="1.8556"/>
        </dgm:alg>
        <dgm:constrLst>
          <dgm:constr type="primFontSz" for="des" ptType="node" op="equ" val="65"/>
          <dgm:constr type="l" for="ch" forName="text_1" refType="w" fact="0.1623"/>
          <dgm:constr type="t" for="ch" forName="text_1" refType="h" fact="0.5126"/>
          <dgm:constr type="w" for="ch" forName="text_1" refType="w" fact="0.199"/>
          <dgm:constr type="h" for="ch" forName="text_1" refType="h" fact="0.3184"/>
          <dgm:constr type="l" for="ch" forName="text_accent_1" refType="w" fact="0.1668"/>
          <dgm:constr type="t" for="ch" forName="text_accent_1" refType="h" fact="0.6527"/>
          <dgm:constr type="w" for="ch" forName="text_accent_1" refType="w" fact="0.0238"/>
          <dgm:constr type="h" for="ch" forName="text_accent_1" refType="h" fact="0.0382"/>
          <dgm:constr type="l" for="ch" forName="image_1" refType="w" fact="0"/>
          <dgm:constr type="t" for="ch" forName="image_1" refType="h" fact="0.34"/>
          <dgm:constr type="w" for="ch" forName="image_1" refType="w" fact="0.2039"/>
          <dgm:constr type="h" for="ch" forName="image_1" refType="h" fact="0.3263"/>
          <dgm:constr type="l" for="ch" forName="image_accent_1" refType="w" fact="0.1316"/>
          <dgm:constr type="t" for="ch" forName="image_accent_1" refType="h" fact="0.6175"/>
          <dgm:constr type="w" for="ch" forName="image_accent_1" refType="w" fact="0.0238"/>
          <dgm:constr type="h" for="ch" forName="image_accent_1" refType="h" fact="0.0382"/>
          <dgm:constr type="l" for="ch" forName="image_2" refType="w" fact="0.4816"/>
          <dgm:constr type="t" for="ch" forName="image_2" refType="h" fact="0.5126"/>
          <dgm:constr type="w" for="ch" forName="image_2" refType="w" fact="0.199"/>
          <dgm:constr type="h" for="ch" forName="image_2" refType="h" fact="0.3184"/>
          <dgm:constr type="l" for="ch" forName="image_accent_2" refType="w" fact="0.486"/>
          <dgm:constr type="t" for="ch" forName="image_accent_2" refType="h" fact="0.6527"/>
          <dgm:constr type="w" for="ch" forName="image_accent_2" refType="w" fact="0.0238"/>
          <dgm:constr type="h" for="ch" forName="image_accent_2" refType="h" fact="0.0382"/>
          <dgm:constr type="l" for="ch" forName="text_2" refType="w" fact="0.3193"/>
          <dgm:constr type="t" for="ch" forName="text_2" refType="h" fact="0.34"/>
          <dgm:constr type="w" for="ch" forName="text_2" refType="w" fact="0.2039"/>
          <dgm:constr type="h" for="ch" forName="text_2" refType="h" fact="0.3263"/>
          <dgm:constr type="l" for="ch" forName="text_accent_2" refType="w" fact="0.4509"/>
          <dgm:constr type="t" for="ch" forName="text_accent_2" refType="h" fact="0.6175"/>
          <dgm:constr type="w" for="ch" forName="text_accent_2" refType="w" fact="0.0238"/>
          <dgm:constr type="h" for="ch" forName="text_accent_2" refType="h" fact="0.0382"/>
          <dgm:constr type="l" for="ch" forName="text_3" refType="w" fact="0.1623"/>
          <dgm:constr type="t" for="ch" forName="text_3" refType="h" fact="0.1762"/>
          <dgm:constr type="w" for="ch" forName="text_3" refType="w" fact="0.199"/>
          <dgm:constr type="h" for="ch" forName="text_3" refType="h" fact="0.3184"/>
          <dgm:constr type="l" for="ch" forName="text_accent_3" refType="w" fact="0.2915"/>
          <dgm:constr type="t" for="ch" forName="text_accent_3" refType="h" fact="0.1848"/>
          <dgm:constr type="w" for="ch" forName="text_accent_3" refType="w" fact="0.0238"/>
          <dgm:constr type="h" for="ch" forName="text_accent_3" refType="h" fact="0.0382"/>
          <dgm:constr type="l" for="ch" forName="image_3" refType="w" fact="0.3193"/>
          <dgm:constr type="t" for="ch" forName="image_3" refType="h" fact="0"/>
          <dgm:constr type="w" for="ch" forName="image_3" refType="w" fact="0.2039"/>
          <dgm:constr type="h" for="ch" forName="image_3" refType="h" fact="0.3263"/>
          <dgm:constr type="l" for="ch" forName="image_accent_3" refType="w" fact="0.3277"/>
          <dgm:constr type="t" for="ch" forName="image_accent_3" refType="h" fact="0.1403"/>
          <dgm:constr type="w" for="ch" forName="image_accent_3" refType="w" fact="0.0238"/>
          <dgm:constr type="h" for="ch" forName="image_accent_3" refType="h" fact="0.0382"/>
          <dgm:constr type="l" for="ch" forName="text_4" refType="w" fact="0.4813"/>
          <dgm:constr type="t" for="ch" forName="text_4" refType="h" fact="0.1737"/>
          <dgm:constr type="w" for="ch" forName="text_4" refType="w" fact="0.199"/>
          <dgm:constr type="h" for="ch" forName="text_4" refType="h" fact="0.3184"/>
          <dgm:constr type="l" for="ch" forName="text_accent_4" refType="w" fact="0.6525"/>
          <dgm:constr type="t" for="ch" forName="text_accent_4" refType="h" fact="0.3121"/>
          <dgm:constr type="w" for="ch" forName="text_accent_4" refType="w" fact="0.0238"/>
          <dgm:constr type="h" for="ch" forName="text_accent_4" refType="h" fact="0.0382"/>
          <dgm:constr type="l" for="ch" forName="image_4" refType="w" fact="0.641"/>
          <dgm:constr type="t" for="ch" forName="image_4" refType="h" fact="0.3424"/>
          <dgm:constr type="w" for="ch" forName="image_4" refType="w" fact="0.199"/>
          <dgm:constr type="h" for="ch" forName="image_4" refType="h" fact="0.3184"/>
          <dgm:constr type="l" for="ch" forName="image_accent_4" refType="w" fact="0.6865"/>
          <dgm:constr type="t" for="ch" forName="image_accent_4" refType="h" fact="0.3487"/>
          <dgm:constr type="w" for="ch" forName="image_accent_4" refType="w" fact="0.0238"/>
          <dgm:constr type="h" for="ch" forName="image_accent_4" refType="h" fact="0.0382"/>
          <dgm:constr type="l" for="ch" forName="text_5" refType="w" fact="0.6407"/>
          <dgm:constr type="t" for="ch" forName="text_5" refType="h" fact="0.0023"/>
          <dgm:constr type="w" for="ch" forName="text_5" refType="w" fact="0.199"/>
          <dgm:constr type="h" for="ch" forName="text_5" refType="h" fact="0.3184"/>
          <dgm:constr type="l" for="ch" forName="text_accent_5" refType="w" fact="0.8119"/>
          <dgm:constr type="t" for="ch" forName="text_accent_5" refType="h" fact="0.1407"/>
          <dgm:constr type="w" for="ch" forName="text_accent_5" refType="w" fact="0.0238"/>
          <dgm:constr type="h" for="ch" forName="text_accent_5" refType="h" fact="0.0382"/>
          <dgm:constr type="l" for="ch" forName="image_5" refType="w" fact="0.8004"/>
          <dgm:constr type="t" for="ch" forName="image_5" refType="h" fact="0.1711"/>
          <dgm:constr type="w" for="ch" forName="image_5" refType="w" fact="0.199"/>
          <dgm:constr type="h" for="ch" forName="image_5" refType="h" fact="0.3184"/>
          <dgm:constr type="l" for="ch" forName="image_accent_5" refType="w" fact="0.8459"/>
          <dgm:constr type="t" for="ch" forName="image_accent_5" refType="h" fact="0.1774"/>
          <dgm:constr type="w" for="ch" forName="image_accent_5" refType="w" fact="0.0238"/>
          <dgm:constr type="h" for="ch" forName="image_accent_5" refType="h" fact="0.0382"/>
          <dgm:constr type="l" for="ch" forName="text_6" refType="w" fact="0.801"/>
          <dgm:constr type="t" for="ch" forName="text_6" refType="h" fact="0.5114"/>
          <dgm:constr type="w" for="ch" forName="text_6" refType="w" fact="0.199"/>
          <dgm:constr type="h" for="ch" forName="text_6" refType="h" fact="0.3184"/>
          <dgm:constr type="l" for="ch" forName="text_accent_6" refType="w" fact="0.8478"/>
          <dgm:constr type="t" for="ch" forName="text_accent_6" refType="h" fact="0.783"/>
          <dgm:constr type="w" for="ch" forName="text_accent_6" refType="w" fact="0.0238"/>
          <dgm:constr type="h" for="ch" forName="text_accent_6" refType="h" fact="0.0382"/>
          <dgm:constr type="l" for="ch" forName="image_6" refType="w" fact="0.641"/>
          <dgm:constr type="t" for="ch" forName="image_6" refType="h" fact="0.6816"/>
          <dgm:constr type="w" for="ch" forName="image_6" refType="w" fact="0.199"/>
          <dgm:constr type="h" for="ch" forName="image_6" refType="h" fact="0.3184"/>
          <dgm:constr type="l" for="ch" forName="image_accent_6" refType="w" fact="0.8105"/>
          <dgm:constr type="t" for="ch" forName="image_accent_6" refType="h" fact="0.8206"/>
          <dgm:constr type="w" for="ch" forName="image_accent_6" refType="w" fact="0.0238"/>
          <dgm:constr type="h" for="ch" forName="image_accent_6" refType="h" fact="0.0382"/>
        </dgm:constrLst>
      </dgm:if>
      <dgm:if name="Name8" axis="ch" ptType="node" func="cnt" op="equ" val="7">
        <dgm:alg type="composite">
          <dgm:param type="ar" val="1.5825"/>
        </dgm:alg>
        <dgm:constrLst>
          <dgm:constr type="primFontSz" for="des" ptType="node" op="equ" val="65"/>
          <dgm:constr type="l" for="ch" forName="text_1" refType="w" fact="0.1623"/>
          <dgm:constr type="t" for="ch" forName="text_1" refType="h" fact="0.4372"/>
          <dgm:constr type="w" for="ch" forName="text_1" refType="w" fact="0.199"/>
          <dgm:constr type="h" for="ch" forName="text_1" refType="h" fact="0.2715"/>
          <dgm:constr type="l" for="ch" forName="text_accent_1" refType="w" fact="0.1668"/>
          <dgm:constr type="t" for="ch" forName="text_accent_1" refType="h" fact="0.5567"/>
          <dgm:constr type="w" for="ch" forName="text_accent_1" refType="w" fact="0.0238"/>
          <dgm:constr type="h" for="ch" forName="text_accent_1" refType="h" fact="0.0325"/>
          <dgm:constr type="l" for="ch" forName="image_1" refType="w" fact="0"/>
          <dgm:constr type="t" for="ch" forName="image_1" refType="h" fact="0.29"/>
          <dgm:constr type="w" for="ch" forName="image_1" refType="w" fact="0.2039"/>
          <dgm:constr type="h" for="ch" forName="image_1" refType="h" fact="0.2783"/>
          <dgm:constr type="l" for="ch" forName="image_accent_1" refType="w" fact="0.1316"/>
          <dgm:constr type="t" for="ch" forName="image_accent_1" refType="h" fact="0.5267"/>
          <dgm:constr type="w" for="ch" forName="image_accent_1" refType="w" fact="0.0238"/>
          <dgm:constr type="h" for="ch" forName="image_accent_1" refType="h" fact="0.0325"/>
          <dgm:constr type="l" for="ch" forName="image_2" refType="w" fact="0.4816"/>
          <dgm:constr type="t" for="ch" forName="image_2" refType="h" fact="0.4372"/>
          <dgm:constr type="w" for="ch" forName="image_2" refType="w" fact="0.199"/>
          <dgm:constr type="h" for="ch" forName="image_2" refType="h" fact="0.2715"/>
          <dgm:constr type="l" for="ch" forName="image_accent_2" refType="w" fact="0.486"/>
          <dgm:constr type="t" for="ch" forName="image_accent_2" refType="h" fact="0.5567"/>
          <dgm:constr type="w" for="ch" forName="image_accent_2" refType="w" fact="0.0238"/>
          <dgm:constr type="h" for="ch" forName="image_accent_2" refType="h" fact="0.0325"/>
          <dgm:constr type="l" for="ch" forName="text_2" refType="w" fact="0.3193"/>
          <dgm:constr type="t" for="ch" forName="text_2" refType="h" fact="0.29"/>
          <dgm:constr type="w" for="ch" forName="text_2" refType="w" fact="0.2039"/>
          <dgm:constr type="h" for="ch" forName="text_2" refType="h" fact="0.2783"/>
          <dgm:constr type="l" for="ch" forName="text_accent_2" refType="w" fact="0.4509"/>
          <dgm:constr type="t" for="ch" forName="text_accent_2" refType="h" fact="0.5267"/>
          <dgm:constr type="w" for="ch" forName="text_accent_2" refType="w" fact="0.0238"/>
          <dgm:constr type="h" for="ch" forName="text_accent_2" refType="h" fact="0.0325"/>
          <dgm:constr type="l" for="ch" forName="text_3" refType="w" fact="0.1623"/>
          <dgm:constr type="t" for="ch" forName="text_3" refType="h" fact="0.1503"/>
          <dgm:constr type="w" for="ch" forName="text_3" refType="w" fact="0.199"/>
          <dgm:constr type="h" for="ch" forName="text_3" refType="h" fact="0.2715"/>
          <dgm:constr type="l" for="ch" forName="text_accent_3" refType="w" fact="0.2915"/>
          <dgm:constr type="t" for="ch" forName="text_accent_3" refType="h" fact="0.1576"/>
          <dgm:constr type="w" for="ch" forName="text_accent_3" refType="w" fact="0.0238"/>
          <dgm:constr type="h" for="ch" forName="text_accent_3" refType="h" fact="0.0325"/>
          <dgm:constr type="l" for="ch" forName="image_3" refType="w" fact="0.3193"/>
          <dgm:constr type="t" for="ch" forName="image_3" refType="h" fact="0"/>
          <dgm:constr type="w" for="ch" forName="image_3" refType="w" fact="0.2039"/>
          <dgm:constr type="h" for="ch" forName="image_3" refType="h" fact="0.2783"/>
          <dgm:constr type="l" for="ch" forName="image_accent_3" refType="w" fact="0.3277"/>
          <dgm:constr type="t" for="ch" forName="image_accent_3" refType="h" fact="0.1197"/>
          <dgm:constr type="w" for="ch" forName="image_accent_3" refType="w" fact="0.0238"/>
          <dgm:constr type="h" for="ch" forName="image_accent_3" refType="h" fact="0.0325"/>
          <dgm:constr type="l" for="ch" forName="text_4" refType="w" fact="0.4813"/>
          <dgm:constr type="t" for="ch" forName="text_4" refType="h" fact="0.1481"/>
          <dgm:constr type="w" for="ch" forName="text_4" refType="w" fact="0.199"/>
          <dgm:constr type="h" for="ch" forName="text_4" refType="h" fact="0.2715"/>
          <dgm:constr type="l" for="ch" forName="text_accent_4" refType="w" fact="0.6525"/>
          <dgm:constr type="t" for="ch" forName="text_accent_4" refType="h" fact="0.2662"/>
          <dgm:constr type="w" for="ch" forName="text_accent_4" refType="w" fact="0.0238"/>
          <dgm:constr type="h" for="ch" forName="text_accent_4" refType="h" fact="0.0325"/>
          <dgm:constr type="l" for="ch" forName="image_4" refType="w" fact="0.641"/>
          <dgm:constr type="t" for="ch" forName="image_4" refType="h" fact="0.292"/>
          <dgm:constr type="w" for="ch" forName="image_4" refType="w" fact="0.199"/>
          <dgm:constr type="h" for="ch" forName="image_4" refType="h" fact="0.2715"/>
          <dgm:constr type="l" for="ch" forName="image_accent_4" refType="w" fact="0.6865"/>
          <dgm:constr type="t" for="ch" forName="image_accent_4" refType="h" fact="0.2974"/>
          <dgm:constr type="w" for="ch" forName="image_accent_4" refType="w" fact="0.0238"/>
          <dgm:constr type="h" for="ch" forName="image_accent_4" refType="h" fact="0.0325"/>
          <dgm:constr type="l" for="ch" forName="text_5" refType="w" fact="0.6407"/>
          <dgm:constr type="t" for="ch" forName="text_5" refType="h" fact="0.002"/>
          <dgm:constr type="w" for="ch" forName="text_5" refType="w" fact="0.199"/>
          <dgm:constr type="h" for="ch" forName="text_5" refType="h" fact="0.2715"/>
          <dgm:constr type="l" for="ch" forName="text_accent_5" refType="w" fact="0.8119"/>
          <dgm:constr type="t" for="ch" forName="text_accent_5" refType="h" fact="0.12"/>
          <dgm:constr type="w" for="ch" forName="text_accent_5" refType="w" fact="0.0238"/>
          <dgm:constr type="h" for="ch" forName="text_accent_5" refType="h" fact="0.0325"/>
          <dgm:constr type="l" for="ch" forName="image_5" refType="w" fact="0.8004"/>
          <dgm:constr type="t" for="ch" forName="image_5" refType="h" fact="0.1459"/>
          <dgm:constr type="w" for="ch" forName="image_5" refType="w" fact="0.199"/>
          <dgm:constr type="h" for="ch" forName="image_5" refType="h" fact="0.2715"/>
          <dgm:constr type="l" for="ch" forName="image_accent_5" refType="w" fact="0.8459"/>
          <dgm:constr type="t" for="ch" forName="image_accent_5" refType="h" fact="0.1513"/>
          <dgm:constr type="w" for="ch" forName="image_accent_5" refType="w" fact="0.0238"/>
          <dgm:constr type="h" for="ch" forName="image_accent_5" refType="h" fact="0.0325"/>
          <dgm:constr type="l" for="ch" forName="text_6" refType="w" fact="0.801"/>
          <dgm:constr type="t" for="ch" forName="text_6" refType="h" fact="0.4362"/>
          <dgm:constr type="w" for="ch" forName="text_6" refType="w" fact="0.199"/>
          <dgm:constr type="h" for="ch" forName="text_6" refType="h" fact="0.2715"/>
          <dgm:constr type="l" for="ch" forName="text_accent_6" refType="w" fact="0.8478"/>
          <dgm:constr type="t" for="ch" forName="text_accent_6" refType="h" fact="0.6678"/>
          <dgm:constr type="w" for="ch" forName="text_accent_6" refType="w" fact="0.0238"/>
          <dgm:constr type="h" for="ch" forName="text_accent_6" refType="h" fact="0.0325"/>
          <dgm:constr type="l" for="ch" forName="image_6" refType="w" fact="0.641"/>
          <dgm:constr type="t" for="ch" forName="image_6" refType="h" fact="0.5813"/>
          <dgm:constr type="w" for="ch" forName="image_6" refType="w" fact="0.199"/>
          <dgm:constr type="h" for="ch" forName="image_6" refType="h" fact="0.2715"/>
          <dgm:constr type="l" for="ch" forName="image_accent_6" refType="w" fact="0.8105"/>
          <dgm:constr type="t" for="ch" forName="image_accent_6" refType="h" fact="0.6998"/>
          <dgm:constr type="w" for="ch" forName="image_accent_6" refType="w" fact="0.0238"/>
          <dgm:constr type="h" for="ch" forName="image_accent_6" refType="h" fact="0.0325"/>
          <dgm:constr type="l" for="ch" forName="text_7" refType="w" fact="0.3196"/>
          <dgm:constr type="t" for="ch" forName="text_7" refType="h" fact="0.5802"/>
          <dgm:constr type="w" for="ch" forName="text_7" refType="w" fact="0.2039"/>
          <dgm:constr type="h" for="ch" forName="text_7" refType="h" fact="0.2783"/>
          <dgm:constr type="l" for="ch" forName="text_accent_7" refType="w" fact="0.328"/>
          <dgm:constr type="t" for="ch" forName="text_accent_7" refType="h" fact="0.6999"/>
          <dgm:constr type="w" for="ch" forName="text_accent_7" refType="w" fact="0.0238"/>
          <dgm:constr type="h" for="ch" forName="text_accent_7" refType="h" fact="0.0325"/>
          <dgm:constr type="l" for="ch" forName="image_7" refType="w" fact="0.1614"/>
          <dgm:constr type="t" for="ch" forName="image_7" refType="h" fact="0.7285"/>
          <dgm:constr type="w" for="ch" forName="image_7" refType="w" fact="0.199"/>
          <dgm:constr type="h" for="ch" forName="image_7" refType="h" fact="0.2715"/>
          <dgm:constr type="l" for="ch" forName="image_accent_7" refType="w" fact="0.2906"/>
          <dgm:constr type="t" for="ch" forName="image_accent_7" refType="h" fact="0.7358"/>
          <dgm:constr type="w" for="ch" forName="image_accent_7" refType="w" fact="0.0238"/>
          <dgm:constr type="h" for="ch" forName="image_accent_7" refType="h" fact="0.0325"/>
        </dgm:constrLst>
      </dgm:if>
      <dgm:if name="Name9" axis="ch" ptType="node" func="cnt" op="equ" val="8">
        <dgm:alg type="composite">
          <dgm:param type="ar" val="1.8337"/>
        </dgm:alg>
        <dgm:constrLst>
          <dgm:constr type="primFontSz" for="des" ptType="node" op="equ" val="65"/>
          <dgm:constr type="l" for="ch" forName="text_1" refType="w" fact="0.14"/>
          <dgm:constr type="t" for="ch" forName="text_1" refType="h" fact="0.4369"/>
          <dgm:constr type="w" for="ch" forName="text_1" refType="w" fact="0.1717"/>
          <dgm:constr type="h" for="ch" forName="text_1" refType="h" fact="0.2714"/>
          <dgm:constr type="l" for="ch" forName="text_accent_1" refType="w" fact="0.1439"/>
          <dgm:constr type="t" for="ch" forName="text_accent_1" refType="h" fact="0.5564"/>
          <dgm:constr type="w" for="ch" forName="text_accent_1" refType="w" fact="0.0206"/>
          <dgm:constr type="h" for="ch" forName="text_accent_1" refType="h" fact="0.0325"/>
          <dgm:constr type="l" for="ch" forName="image_1" refType="w" fact="0"/>
          <dgm:constr type="t" for="ch" forName="image_1" refType="h" fact="0.2898"/>
          <dgm:constr type="w" for="ch" forName="image_1" refType="w" fact="0.1759"/>
          <dgm:constr type="h" for="ch" forName="image_1" refType="h" fact="0.2781"/>
          <dgm:constr type="l" for="ch" forName="image_accent_1" refType="w" fact="0.1135"/>
          <dgm:constr type="t" for="ch" forName="image_accent_1" refType="h" fact="0.5264"/>
          <dgm:constr type="w" for="ch" forName="image_accent_1" refType="w" fact="0.0206"/>
          <dgm:constr type="h" for="ch" forName="image_accent_1" refType="h" fact="0.0325"/>
          <dgm:constr type="l" for="ch" forName="image_2" refType="w" fact="0.4154"/>
          <dgm:constr type="t" for="ch" forName="image_2" refType="h" fact="0.4369"/>
          <dgm:constr type="w" for="ch" forName="image_2" refType="w" fact="0.1717"/>
          <dgm:constr type="h" for="ch" forName="image_2" refType="h" fact="0.2714"/>
          <dgm:constr type="l" for="ch" forName="image_accent_2" refType="w" fact="0.4193"/>
          <dgm:constr type="t" for="ch" forName="image_accent_2" refType="h" fact="0.5564"/>
          <dgm:constr type="w" for="ch" forName="image_accent_2" refType="w" fact="0.0206"/>
          <dgm:constr type="h" for="ch" forName="image_accent_2" refType="h" fact="0.0325"/>
          <dgm:constr type="l" for="ch" forName="text_2" refType="w" fact="0.276"/>
          <dgm:constr type="t" for="ch" forName="text_2" refType="h" fact="0.2909"/>
          <dgm:constr type="w" for="ch" forName="text_2" refType="w" fact="0.1759"/>
          <dgm:constr type="h" for="ch" forName="text_2" refType="h" fact="0.2781"/>
          <dgm:constr type="l" for="ch" forName="text_accent_2" refType="w" fact="0.3896"/>
          <dgm:constr type="t" for="ch" forName="text_accent_2" refType="h" fact="0.5275"/>
          <dgm:constr type="w" for="ch" forName="text_accent_2" refType="w" fact="0.0206"/>
          <dgm:constr type="h" for="ch" forName="text_accent_2" refType="h" fact="0.0325"/>
          <dgm:constr type="l" for="ch" forName="text_3" refType="w" fact="0.14"/>
          <dgm:constr type="t" for="ch" forName="text_3" refType="h" fact="0.1502"/>
          <dgm:constr type="w" for="ch" forName="text_3" refType="w" fact="0.1717"/>
          <dgm:constr type="h" for="ch" forName="text_3" refType="h" fact="0.2714"/>
          <dgm:constr type="l" for="ch" forName="text_accent_3" refType="w" fact="0.2515"/>
          <dgm:constr type="t" for="ch" forName="text_accent_3" refType="h" fact="0.1575"/>
          <dgm:constr type="w" for="ch" forName="text_accent_3" refType="w" fact="0.0206"/>
          <dgm:constr type="h" for="ch" forName="text_accent_3" refType="h" fact="0.0325"/>
          <dgm:constr type="l" for="ch" forName="image_3" refType="w" fact="0.276"/>
          <dgm:constr type="t" for="ch" forName="image_3" refType="h" fact="0"/>
          <dgm:constr type="w" for="ch" forName="image_3" refType="w" fact="0.1759"/>
          <dgm:constr type="h" for="ch" forName="image_3" refType="h" fact="0.2781"/>
          <dgm:constr type="l" for="ch" forName="image_accent_3" refType="w" fact="0.2833"/>
          <dgm:constr type="t" for="ch" forName="image_accent_3" refType="h" fact="0.1196"/>
          <dgm:constr type="w" for="ch" forName="image_accent_3" refType="w" fact="0.0206"/>
          <dgm:constr type="h" for="ch" forName="image_accent_3" refType="h" fact="0.0325"/>
          <dgm:constr type="l" for="ch" forName="text_4" refType="w" fact="0.4152"/>
          <dgm:constr type="t" for="ch" forName="text_4" refType="h" fact="0.1481"/>
          <dgm:constr type="w" for="ch" forName="text_4" refType="w" fact="0.1717"/>
          <dgm:constr type="h" for="ch" forName="text_4" refType="h" fact="0.2714"/>
          <dgm:constr type="l" for="ch" forName="text_accent_4" refType="w" fact="0.5628"/>
          <dgm:constr type="t" for="ch" forName="text_accent_4" refType="h" fact="0.266"/>
          <dgm:constr type="w" for="ch" forName="text_accent_4" refType="w" fact="0.0206"/>
          <dgm:constr type="h" for="ch" forName="text_accent_4" refType="h" fact="0.0325"/>
          <dgm:constr type="l" for="ch" forName="image_4" refType="w" fact="0.5529"/>
          <dgm:constr type="t" for="ch" forName="image_4" refType="h" fact="0.2919"/>
          <dgm:constr type="w" for="ch" forName="image_4" refType="w" fact="0.1717"/>
          <dgm:constr type="h" for="ch" forName="image_4" refType="h" fact="0.2714"/>
          <dgm:constr type="l" for="ch" forName="image_accent_4" refType="w" fact="0.5922"/>
          <dgm:constr type="t" for="ch" forName="image_accent_4" refType="h" fact="0.2972"/>
          <dgm:constr type="w" for="ch" forName="image_accent_4" refType="w" fact="0.0206"/>
          <dgm:constr type="h" for="ch" forName="image_accent_4" refType="h" fact="0.0325"/>
          <dgm:constr type="l" for="ch" forName="text_5" refType="w" fact="0.5527"/>
          <dgm:constr type="t" for="ch" forName="text_5" refType="h" fact="0.002"/>
          <dgm:constr type="w" for="ch" forName="text_5" refType="w" fact="0.1717"/>
          <dgm:constr type="h" for="ch" forName="text_5" refType="h" fact="0.2714"/>
          <dgm:constr type="l" for="ch" forName="text_accent_5" refType="w" fact="0.7003"/>
          <dgm:constr type="t" for="ch" forName="text_accent_5" refType="h" fact="0.12"/>
          <dgm:constr type="w" for="ch" forName="text_accent_5" refType="w" fact="0.0206"/>
          <dgm:constr type="h" for="ch" forName="text_accent_5" refType="h" fact="0.0325"/>
          <dgm:constr type="l" for="ch" forName="image_5" refType="w" fact="0.6904"/>
          <dgm:constr type="t" for="ch" forName="image_5" refType="h" fact="0.1458"/>
          <dgm:constr type="w" for="ch" forName="image_5" refType="w" fact="0.1717"/>
          <dgm:constr type="h" for="ch" forName="image_5" refType="h" fact="0.2714"/>
          <dgm:constr type="l" for="ch" forName="image_accent_5" refType="w" fact="0.7297"/>
          <dgm:constr type="t" for="ch" forName="image_accent_5" refType="h" fact="0.1512"/>
          <dgm:constr type="w" for="ch" forName="image_accent_5" refType="w" fact="0.0206"/>
          <dgm:constr type="h" for="ch" forName="image_accent_5" refType="h" fact="0.0325"/>
          <dgm:constr type="l" for="ch" forName="text_6" refType="w" fact="0.6909"/>
          <dgm:constr type="t" for="ch" forName="text_6" refType="h" fact="0.4359"/>
          <dgm:constr type="w" for="ch" forName="text_6" refType="w" fact="0.1717"/>
          <dgm:constr type="h" for="ch" forName="text_6" refType="h" fact="0.2714"/>
          <dgm:constr type="l" for="ch" forName="text_accent_6" refType="w" fact="0.7313"/>
          <dgm:constr type="t" for="ch" forName="text_accent_6" refType="h" fact="0.6674"/>
          <dgm:constr type="w" for="ch" forName="text_accent_6" refType="w" fact="0.0206"/>
          <dgm:constr type="h" for="ch" forName="text_accent_6" refType="h" fact="0.0325"/>
          <dgm:constr type="l" for="ch" forName="image_6" refType="w" fact="0.5529"/>
          <dgm:constr type="t" for="ch" forName="image_6" refType="h" fact="0.581"/>
          <dgm:constr type="w" for="ch" forName="image_6" refType="w" fact="0.1717"/>
          <dgm:constr type="h" for="ch" forName="image_6" refType="h" fact="0.2714"/>
          <dgm:constr type="l" for="ch" forName="image_accent_6" refType="w" fact="0.6991"/>
          <dgm:constr type="t" for="ch" forName="image_accent_6" refType="h" fact="0.6994"/>
          <dgm:constr type="w" for="ch" forName="image_accent_6" refType="w" fact="0.0206"/>
          <dgm:constr type="h" for="ch" forName="image_accent_6" refType="h" fact="0.0325"/>
          <dgm:constr type="l" for="ch" forName="image_7" refType="w" fact="0.1392"/>
          <dgm:constr type="t" for="ch" forName="image_7" refType="h" fact="0.7281"/>
          <dgm:constr type="w" for="ch" forName="image_7" refType="w" fact="0.1717"/>
          <dgm:constr type="h" for="ch" forName="image_7" refType="h" fact="0.2714"/>
          <dgm:constr type="l" for="ch" forName="image_accent_7" refType="w" fact="0.2507"/>
          <dgm:constr type="t" for="ch" forName="image_accent_7" refType="h" fact="0.7354"/>
          <dgm:constr type="w" for="ch" forName="image_accent_7" refType="w" fact="0.0206"/>
          <dgm:constr type="h" for="ch" forName="image_accent_7" refType="h" fact="0.0325"/>
          <dgm:constr type="l" for="ch" forName="text_7" refType="w" fact="0.2757"/>
          <dgm:constr type="t" for="ch" forName="text_7" refType="h" fact="0.5811"/>
          <dgm:constr type="w" for="ch" forName="text_7" refType="w" fact="0.1759"/>
          <dgm:constr type="h" for="ch" forName="text_7" refType="h" fact="0.2781"/>
          <dgm:constr type="l" for="ch" forName="text_accent_7" refType="w" fact="0.2829"/>
          <dgm:constr type="t" for="ch" forName="text_accent_7" refType="h" fact="0.7007"/>
          <dgm:constr type="w" for="ch" forName="text_accent_7" refType="w" fact="0.0206"/>
          <dgm:constr type="h" for="ch" forName="text_accent_7" refType="h" fact="0.0325"/>
          <dgm:constr type="l" for="ch" forName="image_8" refType="w" fact="0.6902"/>
          <dgm:constr type="t" for="ch" forName="image_8" refType="h" fact="0.7286"/>
          <dgm:constr type="w" for="ch" forName="image_8" refType="w" fact="0.1717"/>
          <dgm:constr type="h" for="ch" forName="image_8" refType="h" fact="0.2714"/>
          <dgm:constr type="l" for="ch" forName="image_accent_8" refType="w" fact="0.8378"/>
          <dgm:constr type="t" for="ch" forName="image_accent_8" refType="h" fact="0.8466"/>
          <dgm:constr type="w" for="ch" forName="image_accent_8" refType="w" fact="0.0206"/>
          <dgm:constr type="h" for="ch" forName="image_accent_8" refType="h" fact="0.0325"/>
          <dgm:constr type="l" for="ch" forName="text_8" refType="w" fact="0.8283"/>
          <dgm:constr type="t" for="ch" forName="text_8" refType="h" fact="0.5822"/>
          <dgm:constr type="w" for="ch" forName="text_8" refType="w" fact="0.1717"/>
          <dgm:constr type="h" for="ch" forName="text_8" refType="h" fact="0.2714"/>
          <dgm:constr type="l" for="ch" forName="text_accent_8" refType="w" fact="0.8689"/>
          <dgm:constr type="t" for="ch" forName="text_accent_8" refType="h" fact="0.8155"/>
          <dgm:constr type="w" for="ch" forName="text_accent_8" refType="w" fact="0.0206"/>
          <dgm:constr type="h" for="ch" forName="text_accent_8" refType="h" fact="0.0325"/>
        </dgm:constrLst>
      </dgm:if>
      <dgm:if name="Name10" axis="ch" ptType="node" func="cnt" op="equ" val="9">
        <dgm:alg type="composite">
          <dgm:param type="ar" val="1.8307"/>
        </dgm:alg>
        <dgm:constrLst>
          <dgm:constr type="primFontSz" for="des" ptType="node" op="equ" val="65"/>
          <dgm:constr type="l" for="ch" forName="text_1" refType="w" fact="0.1397"/>
          <dgm:constr type="t" for="ch" forName="text_1" refType="h" fact="0.4391"/>
          <dgm:constr type="w" for="ch" forName="text_1" refType="w" fact="0.1713"/>
          <dgm:constr type="h" for="ch" forName="text_1" refType="h" fact="0.2703"/>
          <dgm:constr type="l" for="ch" forName="text_accent_1" refType="w" fact="0.1435"/>
          <dgm:constr type="t" for="ch" forName="text_accent_1" refType="h" fact="0.5581"/>
          <dgm:constr type="w" for="ch" forName="text_accent_1" refType="w" fact="0.0205"/>
          <dgm:constr type="h" for="ch" forName="text_accent_1" refType="h" fact="0.0324"/>
          <dgm:constr type="l" for="ch" forName="image_1" refType="w" fact="0"/>
          <dgm:constr type="t" for="ch" forName="image_1" refType="h" fact="0.2926"/>
          <dgm:constr type="w" for="ch" forName="image_1" refType="w" fact="0.1755"/>
          <dgm:constr type="h" for="ch" forName="image_1" refType="h" fact="0.277"/>
          <dgm:constr type="l" for="ch" forName="image_accent_1" refType="w" fact="0.1133"/>
          <dgm:constr type="t" for="ch" forName="image_accent_1" refType="h" fact="0.5282"/>
          <dgm:constr type="w" for="ch" forName="image_accent_1" refType="w" fact="0.0205"/>
          <dgm:constr type="h" for="ch" forName="image_accent_1" refType="h" fact="0.0324"/>
          <dgm:constr type="l" for="ch" forName="image_2" refType="w" fact="0.4145"/>
          <dgm:constr type="t" for="ch" forName="image_2" refType="h" fact="0.4391"/>
          <dgm:constr type="w" for="ch" forName="image_2" refType="w" fact="0.1713"/>
          <dgm:constr type="h" for="ch" forName="image_2" refType="h" fact="0.2703"/>
          <dgm:constr type="l" for="ch" forName="image_accent_2" refType="w" fact="0.4183"/>
          <dgm:constr type="t" for="ch" forName="image_accent_2" refType="h" fact="0.5581"/>
          <dgm:constr type="w" for="ch" forName="image_accent_2" refType="w" fact="0.0205"/>
          <dgm:constr type="h" for="ch" forName="image_accent_2" refType="h" fact="0.0324"/>
          <dgm:constr type="l" for="ch" forName="text_2" refType="w" fact="0.2748"/>
          <dgm:constr type="t" for="ch" forName="text_2" refType="h" fact="0.2926"/>
          <dgm:constr type="w" for="ch" forName="text_2" refType="w" fact="0.1755"/>
          <dgm:constr type="h" for="ch" forName="text_2" refType="h" fact="0.277"/>
          <dgm:constr type="l" for="ch" forName="text_accent_2" refType="w" fact="0.388"/>
          <dgm:constr type="t" for="ch" forName="text_accent_2" refType="h" fact="0.5282"/>
          <dgm:constr type="w" for="ch" forName="text_accent_2" refType="w" fact="0.0205"/>
          <dgm:constr type="h" for="ch" forName="text_accent_2" refType="h" fact="0.0324"/>
          <dgm:constr type="l" for="ch" forName="text_3" refType="w" fact="0.1397"/>
          <dgm:constr type="t" for="ch" forName="text_3" refType="h" fact="0.1535"/>
          <dgm:constr type="w" for="ch" forName="text_3" refType="w" fact="0.1713"/>
          <dgm:constr type="h" for="ch" forName="text_3" refType="h" fact="0.2703"/>
          <dgm:constr type="l" for="ch" forName="text_accent_3" refType="w" fact="0.2509"/>
          <dgm:constr type="t" for="ch" forName="text_accent_3" refType="h" fact="0.1608"/>
          <dgm:constr type="w" for="ch" forName="text_accent_3" refType="w" fact="0.0205"/>
          <dgm:constr type="h" for="ch" forName="text_accent_3" refType="h" fact="0.0324"/>
          <dgm:constr type="l" for="ch" forName="image_3" refType="w" fact="0.2748"/>
          <dgm:constr type="t" for="ch" forName="image_3" refType="h" fact="0.0039"/>
          <dgm:constr type="w" for="ch" forName="image_3" refType="w" fact="0.1755"/>
          <dgm:constr type="h" for="ch" forName="image_3" refType="h" fact="0.277"/>
          <dgm:constr type="l" for="ch" forName="image_accent_3" refType="w" fact="0.282"/>
          <dgm:constr type="t" for="ch" forName="image_accent_3" refType="h" fact="0.1231"/>
          <dgm:constr type="w" for="ch" forName="image_accent_3" refType="w" fact="0.0205"/>
          <dgm:constr type="h" for="ch" forName="image_accent_3" refType="h" fact="0.0324"/>
          <dgm:constr type="l" for="ch" forName="text_4" refType="w" fact="0.4142"/>
          <dgm:constr type="t" for="ch" forName="text_4" refType="h" fact="0.1514"/>
          <dgm:constr type="w" for="ch" forName="text_4" refType="w" fact="0.1713"/>
          <dgm:constr type="h" for="ch" forName="text_4" refType="h" fact="0.2703"/>
          <dgm:constr type="l" for="ch" forName="text_accent_4" refType="w" fact="0.5615"/>
          <dgm:constr type="t" for="ch" forName="text_accent_4" refType="h" fact="0.2689"/>
          <dgm:constr type="w" for="ch" forName="text_accent_4" refType="w" fact="0.0205"/>
          <dgm:constr type="h" for="ch" forName="text_accent_4" refType="h" fact="0.0324"/>
          <dgm:constr type="l" for="ch" forName="image_4" refType="w" fact="0.5516"/>
          <dgm:constr type="t" for="ch" forName="image_4" refType="h" fact="0.2946"/>
          <dgm:constr type="w" for="ch" forName="image_4" refType="w" fact="0.1713"/>
          <dgm:constr type="h" for="ch" forName="image_4" refType="h" fact="0.2703"/>
          <dgm:constr type="l" for="ch" forName="image_accent_4" refType="w" fact="0.5908"/>
          <dgm:constr type="t" for="ch" forName="image_accent_4" refType="h" fact="0.3"/>
          <dgm:constr type="w" for="ch" forName="image_accent_4" refType="w" fact="0.0205"/>
          <dgm:constr type="h" for="ch" forName="image_accent_4" refType="h" fact="0.0324"/>
          <dgm:constr type="l" for="ch" forName="text_5" refType="w" fact="0.5514"/>
          <dgm:constr type="t" for="ch" forName="text_5" refType="h" fact="0.0067"/>
          <dgm:constr type="w" for="ch" forName="text_5" refType="w" fact="0.1713"/>
          <dgm:constr type="h" for="ch" forName="text_5" refType="h" fact="0.2703"/>
          <dgm:constr type="l" for="ch" forName="text_accent_5" refType="w" fact="0.6987"/>
          <dgm:constr type="t" for="ch" forName="text_accent_5" refType="h" fact="0.1234"/>
          <dgm:constr type="w" for="ch" forName="text_accent_5" refType="w" fact="0.0205"/>
          <dgm:constr type="h" for="ch" forName="text_accent_5" refType="h" fact="0.0324"/>
          <dgm:constr type="l" for="ch" forName="image_5" refType="w" fact="0.6888"/>
          <dgm:constr type="t" for="ch" forName="image_5" refType="h" fact="0.1492"/>
          <dgm:constr type="w" for="ch" forName="image_5" refType="w" fact="0.1713"/>
          <dgm:constr type="h" for="ch" forName="image_5" refType="h" fact="0.2703"/>
          <dgm:constr type="l" for="ch" forName="image_accent_5" refType="w" fact="0.728"/>
          <dgm:constr type="t" for="ch" forName="image_accent_5" refType="h" fact="0.1545"/>
          <dgm:constr type="w" for="ch" forName="image_accent_5" refType="w" fact="0.0205"/>
          <dgm:constr type="h" for="ch" forName="image_accent_5" refType="h" fact="0.0324"/>
          <dgm:constr type="l" for="ch" forName="text_6" refType="w" fact="0.6893"/>
          <dgm:constr type="t" for="ch" forName="text_6" refType="h" fact="0.4381"/>
          <dgm:constr type="w" for="ch" forName="text_6" refType="w" fact="0.1713"/>
          <dgm:constr type="h" for="ch" forName="text_6" refType="h" fact="0.2703"/>
          <dgm:constr type="l" for="ch" forName="text_accent_6" refType="w" fact="0.7296"/>
          <dgm:constr type="t" for="ch" forName="text_accent_6" refType="h" fact="0.6687"/>
          <dgm:constr type="w" for="ch" forName="text_accent_6" refType="w" fact="0.0205"/>
          <dgm:constr type="h" for="ch" forName="text_accent_6" refType="h" fact="0.0324"/>
          <dgm:constr type="l" for="ch" forName="image_6" refType="w" fact="0.5516"/>
          <dgm:constr type="t" for="ch" forName="image_6" refType="h" fact="0.5826"/>
          <dgm:constr type="w" for="ch" forName="image_6" refType="w" fact="0.1713"/>
          <dgm:constr type="h" for="ch" forName="image_6" refType="h" fact="0.2703"/>
          <dgm:constr type="l" for="ch" forName="image_accent_6" refType="w" fact="0.6975"/>
          <dgm:constr type="t" for="ch" forName="image_accent_6" refType="h" fact="0.7006"/>
          <dgm:constr type="w" for="ch" forName="image_accent_6" refType="w" fact="0.0205"/>
          <dgm:constr type="h" for="ch" forName="image_accent_6" refType="h" fact="0.0324"/>
          <dgm:constr type="l" for="ch" forName="image_7" refType="w" fact="0.1389"/>
          <dgm:constr type="t" for="ch" forName="image_7" refType="h" fact="0.7292"/>
          <dgm:constr type="w" for="ch" forName="image_7" refType="w" fact="0.1713"/>
          <dgm:constr type="h" for="ch" forName="image_7" refType="h" fact="0.2703"/>
          <dgm:constr type="l" for="ch" forName="image_accent_7" refType="w" fact="0.2501"/>
          <dgm:constr type="t" for="ch" forName="image_accent_7" refType="h" fact="0.7365"/>
          <dgm:constr type="w" for="ch" forName="image_accent_7" refType="w" fact="0.0205"/>
          <dgm:constr type="h" for="ch" forName="image_accent_7" refType="h" fact="0.0324"/>
          <dgm:constr type="l" for="ch" forName="text_7" refType="w" fact="0.2751"/>
          <dgm:constr type="t" for="ch" forName="text_7" refType="h" fact="0.5816"/>
          <dgm:constr type="w" for="ch" forName="text_7" refType="w" fact="0.1755"/>
          <dgm:constr type="h" for="ch" forName="text_7" refType="h" fact="0.277"/>
          <dgm:constr type="l" for="ch" forName="text_accent_7" refType="w" fact="0.2823"/>
          <dgm:constr type="t" for="ch" forName="text_accent_7" refType="h" fact="0.7007"/>
          <dgm:constr type="w" for="ch" forName="text_accent_7" refType="w" fact="0.0205"/>
          <dgm:constr type="h" for="ch" forName="text_accent_7" refType="h" fact="0.0324"/>
          <dgm:constr type="l" for="ch" forName="image_8" refType="w" fact="0.6886"/>
          <dgm:constr type="t" for="ch" forName="image_8" refType="h" fact="0.7297"/>
          <dgm:constr type="w" for="ch" forName="image_8" refType="w" fact="0.1713"/>
          <dgm:constr type="h" for="ch" forName="image_8" refType="h" fact="0.2703"/>
          <dgm:constr type="l" for="ch" forName="image_accent_8" refType="w" fact="0.8358"/>
          <dgm:constr type="t" for="ch" forName="image_accent_8" refType="h" fact="0.8472"/>
          <dgm:constr type="w" for="ch" forName="image_accent_8" refType="w" fact="0.0205"/>
          <dgm:constr type="h" for="ch" forName="image_accent_8" refType="h" fact="0.0324"/>
          <dgm:constr type="l" for="ch" forName="text_8" refType="w" fact="0.8264"/>
          <dgm:constr type="t" for="ch" forName="text_8" refType="h" fact="0.5839"/>
          <dgm:constr type="w" for="ch" forName="text_8" refType="w" fact="0.1713"/>
          <dgm:constr type="h" for="ch" forName="text_8" refType="h" fact="0.2703"/>
          <dgm:constr type="l" for="ch" forName="text_accent_8" refType="w" fact="0.8669"/>
          <dgm:constr type="t" for="ch" forName="text_accent_8" refType="h" fact="0.8162"/>
          <dgm:constr type="w" for="ch" forName="text_accent_8" refType="w" fact="0.0205"/>
          <dgm:constr type="h" for="ch" forName="text_accent_8" refType="h" fact="0.0324"/>
          <dgm:constr type="l" for="ch" forName="image_9" refType="w" fact="0.8265"/>
          <dgm:constr type="t" for="ch" forName="image_9" refType="h" fact="0.2933"/>
          <dgm:constr type="w" for="ch" forName="image_9" refType="w" fact="0.1713"/>
          <dgm:constr type="h" for="ch" forName="image_9" refType="h" fact="0.2703"/>
          <dgm:constr type="l" for="ch" forName="image_accent_9" refType="w" fact="0.9377"/>
          <dgm:constr type="t" for="ch" forName="image_accent_9" refType="h" fact="0.3006"/>
          <dgm:constr type="w" for="ch" forName="image_accent_9" refType="w" fact="0.0205"/>
          <dgm:constr type="h" for="ch" forName="image_accent_9" refType="h" fact="0.0324"/>
          <dgm:constr type="l" for="ch" forName="text_9" refType="w" fact="0.8245"/>
          <dgm:constr type="t" for="ch" forName="text_9" refType="h" fact="0"/>
          <dgm:constr type="w" for="ch" forName="text_9" refType="w" fact="0.1755"/>
          <dgm:constr type="h" for="ch" forName="text_9" refType="h" fact="0.277"/>
          <dgm:constr type="l" for="ch" forName="text_accent_9" refType="w" fact="0.9378"/>
          <dgm:constr type="t" for="ch" forName="text_accent_9" refType="h" fact="0.2356"/>
          <dgm:constr type="w" for="ch" forName="text_accent_9" refType="w" fact="0.0205"/>
          <dgm:constr type="h" for="ch" forName="text_accent_9" refType="h" fact="0.0324"/>
        </dgm:constrLst>
      </dgm:if>
      <dgm:if name="Name11" axis="ch" ptType="node" func="cnt" op="equ" val="10">
        <dgm:alg type="composite">
          <dgm:param type="ar" val="1.5996"/>
        </dgm:alg>
        <dgm:constrLst>
          <dgm:constr type="primFontSz" for="des" ptType="node" op="equ" val="65"/>
          <dgm:constr type="l" for="ch" forName="text_1" refType="w" fact="0.1397"/>
          <dgm:constr type="t" for="ch" forName="text_1" refType="h" fact="0.3837"/>
          <dgm:constr type="w" for="ch" forName="text_1" refType="w" fact="0.1713"/>
          <dgm:constr type="h" for="ch" forName="text_1" refType="h" fact="0.2362"/>
          <dgm:constr type="l" for="ch" forName="text_accent_1" refType="w" fact="0.1435"/>
          <dgm:constr type="t" for="ch" forName="text_accent_1" refType="h" fact="0.4876"/>
          <dgm:constr type="w" for="ch" forName="text_accent_1" refType="w" fact="0.0205"/>
          <dgm:constr type="h" for="ch" forName="text_accent_1" refType="h" fact="0.0283"/>
          <dgm:constr type="l" for="ch" forName="image_1" refType="w" fact="0"/>
          <dgm:constr type="t" for="ch" forName="image_1" refType="h" fact="0.2556"/>
          <dgm:constr type="w" for="ch" forName="image_1" refType="w" fact="0.1755"/>
          <dgm:constr type="h" for="ch" forName="image_1" refType="h" fact="0.242"/>
          <dgm:constr type="l" for="ch" forName="image_accent_1" refType="w" fact="0.1133"/>
          <dgm:constr type="t" for="ch" forName="image_accent_1" refType="h" fact="0.4615"/>
          <dgm:constr type="w" for="ch" forName="image_accent_1" refType="w" fact="0.0205"/>
          <dgm:constr type="h" for="ch" forName="image_accent_1" refType="h" fact="0.0283"/>
          <dgm:constr type="l" for="ch" forName="image_2" refType="w" fact="0.4145"/>
          <dgm:constr type="t" for="ch" forName="image_2" refType="h" fact="0.3837"/>
          <dgm:constr type="w" for="ch" forName="image_2" refType="w" fact="0.1713"/>
          <dgm:constr type="h" for="ch" forName="image_2" refType="h" fact="0.2362"/>
          <dgm:constr type="l" for="ch" forName="image_accent_2" refType="w" fact="0.4183"/>
          <dgm:constr type="t" for="ch" forName="image_accent_2" refType="h" fact="0.4876"/>
          <dgm:constr type="w" for="ch" forName="image_accent_2" refType="w" fact="0.0205"/>
          <dgm:constr type="h" for="ch" forName="image_accent_2" refType="h" fact="0.0283"/>
          <dgm:constr type="l" for="ch" forName="text_2" refType="w" fact="0.2748"/>
          <dgm:constr type="t" for="ch" forName="text_2" refType="h" fact="0.2556"/>
          <dgm:constr type="w" for="ch" forName="text_2" refType="w" fact="0.1755"/>
          <dgm:constr type="h" for="ch" forName="text_2" refType="h" fact="0.242"/>
          <dgm:constr type="l" for="ch" forName="text_accent_2" refType="w" fact="0.388"/>
          <dgm:constr type="t" for="ch" forName="text_accent_2" refType="h" fact="0.4615"/>
          <dgm:constr type="w" for="ch" forName="text_accent_2" refType="w" fact="0.0205"/>
          <dgm:constr type="h" for="ch" forName="text_accent_2" refType="h" fact="0.0283"/>
          <dgm:constr type="l" for="ch" forName="text_3" refType="w" fact="0.1397"/>
          <dgm:constr type="t" for="ch" forName="text_3" refType="h" fact="0.1341"/>
          <dgm:constr type="w" for="ch" forName="text_3" refType="w" fact="0.1713"/>
          <dgm:constr type="h" for="ch" forName="text_3" refType="h" fact="0.2362"/>
          <dgm:constr type="l" for="ch" forName="text_accent_3" refType="w" fact="0.2509"/>
          <dgm:constr type="t" for="ch" forName="text_accent_3" refType="h" fact="0.1405"/>
          <dgm:constr type="w" for="ch" forName="text_accent_3" refType="w" fact="0.0205"/>
          <dgm:constr type="h" for="ch" forName="text_accent_3" refType="h" fact="0.0283"/>
          <dgm:constr type="l" for="ch" forName="image_3" refType="w" fact="0.2748"/>
          <dgm:constr type="t" for="ch" forName="image_3" refType="h" fact="0.0034"/>
          <dgm:constr type="w" for="ch" forName="image_3" refType="w" fact="0.1755"/>
          <dgm:constr type="h" for="ch" forName="image_3" refType="h" fact="0.242"/>
          <dgm:constr type="l" for="ch" forName="image_accent_3" refType="w" fact="0.282"/>
          <dgm:constr type="t" for="ch" forName="image_accent_3" refType="h" fact="0.1075"/>
          <dgm:constr type="w" for="ch" forName="image_accent_3" refType="w" fact="0.0205"/>
          <dgm:constr type="h" for="ch" forName="image_accent_3" refType="h" fact="0.0283"/>
          <dgm:constr type="l" for="ch" forName="text_4" refType="w" fact="0.4142"/>
          <dgm:constr type="t" for="ch" forName="text_4" refType="h" fact="0.1323"/>
          <dgm:constr type="w" for="ch" forName="text_4" refType="w" fact="0.1713"/>
          <dgm:constr type="h" for="ch" forName="text_4" refType="h" fact="0.2362"/>
          <dgm:constr type="l" for="ch" forName="text_accent_4" refType="w" fact="0.5615"/>
          <dgm:constr type="t" for="ch" forName="text_accent_4" refType="h" fact="0.235"/>
          <dgm:constr type="w" for="ch" forName="text_accent_4" refType="w" fact="0.0205"/>
          <dgm:constr type="h" for="ch" forName="text_accent_4" refType="h" fact="0.0283"/>
          <dgm:constr type="l" for="ch" forName="image_4" refType="w" fact="0.5516"/>
          <dgm:constr type="t" for="ch" forName="image_4" refType="h" fact="0.2574"/>
          <dgm:constr type="w" for="ch" forName="image_4" refType="w" fact="0.1713"/>
          <dgm:constr type="h" for="ch" forName="image_4" refType="h" fact="0.2362"/>
          <dgm:constr type="l" for="ch" forName="image_accent_4" refType="w" fact="0.5908"/>
          <dgm:constr type="t" for="ch" forName="image_accent_4" refType="h" fact="0.2621"/>
          <dgm:constr type="w" for="ch" forName="image_accent_4" refType="w" fact="0.0205"/>
          <dgm:constr type="h" for="ch" forName="image_accent_4" refType="h" fact="0.0283"/>
          <dgm:constr type="l" for="ch" forName="text_5" refType="w" fact="0.5514"/>
          <dgm:constr type="t" for="ch" forName="text_5" refType="h" fact="0.0059"/>
          <dgm:constr type="w" for="ch" forName="text_5" refType="w" fact="0.1713"/>
          <dgm:constr type="h" for="ch" forName="text_5" refType="h" fact="0.2362"/>
          <dgm:constr type="l" for="ch" forName="text_accent_5" refType="w" fact="0.6987"/>
          <dgm:constr type="t" for="ch" forName="text_accent_5" refType="h" fact="0.1078"/>
          <dgm:constr type="w" for="ch" forName="text_accent_5" refType="w" fact="0.0205"/>
          <dgm:constr type="h" for="ch" forName="text_accent_5" refType="h" fact="0.0283"/>
          <dgm:constr type="l" for="ch" forName="image_5" refType="w" fact="0.6888"/>
          <dgm:constr type="t" for="ch" forName="image_5" refType="h" fact="0.1303"/>
          <dgm:constr type="w" for="ch" forName="image_5" refType="w" fact="0.1713"/>
          <dgm:constr type="h" for="ch" forName="image_5" refType="h" fact="0.2362"/>
          <dgm:constr type="l" for="ch" forName="image_accent_5" refType="w" fact="0.728"/>
          <dgm:constr type="t" for="ch" forName="image_accent_5" refType="h" fact="0.135"/>
          <dgm:constr type="w" for="ch" forName="image_accent_5" refType="w" fact="0.0205"/>
          <dgm:constr type="h" for="ch" forName="image_accent_5" refType="h" fact="0.0283"/>
          <dgm:constr type="l" for="ch" forName="text_6" refType="w" fact="0.6893"/>
          <dgm:constr type="t" for="ch" forName="text_6" refType="h" fact="0.3828"/>
          <dgm:constr type="w" for="ch" forName="text_6" refType="w" fact="0.1713"/>
          <dgm:constr type="h" for="ch" forName="text_6" refType="h" fact="0.2362"/>
          <dgm:constr type="l" for="ch" forName="text_accent_6" refType="w" fact="0.7296"/>
          <dgm:constr type="t" for="ch" forName="text_accent_6" refType="h" fact="0.5843"/>
          <dgm:constr type="w" for="ch" forName="text_accent_6" refType="w" fact="0.0205"/>
          <dgm:constr type="h" for="ch" forName="text_accent_6" refType="h" fact="0.0283"/>
          <dgm:constr type="l" for="ch" forName="image_6" refType="w" fact="0.5516"/>
          <dgm:constr type="t" for="ch" forName="image_6" refType="h" fact="0.5091"/>
          <dgm:constr type="w" for="ch" forName="image_6" refType="w" fact="0.1713"/>
          <dgm:constr type="h" for="ch" forName="image_6" refType="h" fact="0.2362"/>
          <dgm:constr type="l" for="ch" forName="image_accent_6" refType="w" fact="0.6975"/>
          <dgm:constr type="t" for="ch" forName="image_accent_6" refType="h" fact="0.6121"/>
          <dgm:constr type="w" for="ch" forName="image_accent_6" refType="w" fact="0.0205"/>
          <dgm:constr type="h" for="ch" forName="image_accent_6" refType="h" fact="0.0283"/>
          <dgm:constr type="l" for="ch" forName="image_7" refType="w" fact="0.1389"/>
          <dgm:constr type="t" for="ch" forName="image_7" refType="h" fact="0.6371"/>
          <dgm:constr type="w" for="ch" forName="image_7" refType="w" fact="0.1713"/>
          <dgm:constr type="h" for="ch" forName="image_7" refType="h" fact="0.2362"/>
          <dgm:constr type="l" for="ch" forName="image_accent_7" refType="w" fact="0.2501"/>
          <dgm:constr type="t" for="ch" forName="image_accent_7" refType="h" fact="0.6435"/>
          <dgm:constr type="w" for="ch" forName="image_accent_7" refType="w" fact="0.0205"/>
          <dgm:constr type="h" for="ch" forName="image_accent_7" refType="h" fact="0.0283"/>
          <dgm:constr type="l" for="ch" forName="text_7" refType="w" fact="0.2751"/>
          <dgm:constr type="t" for="ch" forName="text_7" refType="h" fact="0.5081"/>
          <dgm:constr type="w" for="ch" forName="text_7" refType="w" fact="0.1755"/>
          <dgm:constr type="h" for="ch" forName="text_7" refType="h" fact="0.242"/>
          <dgm:constr type="l" for="ch" forName="text_accent_7" refType="w" fact="0.2823"/>
          <dgm:constr type="t" for="ch" forName="text_accent_7" refType="h" fact="0.6122"/>
          <dgm:constr type="w" for="ch" forName="text_accent_7" refType="w" fact="0.0205"/>
          <dgm:constr type="h" for="ch" forName="text_accent_7" refType="h" fact="0.0283"/>
          <dgm:constr type="l" for="ch" forName="image_8" refType="w" fact="0.6886"/>
          <dgm:constr type="t" for="ch" forName="image_8" refType="h" fact="0.6376"/>
          <dgm:constr type="w" for="ch" forName="image_8" refType="w" fact="0.1713"/>
          <dgm:constr type="h" for="ch" forName="image_8" refType="h" fact="0.2362"/>
          <dgm:constr type="l" for="ch" forName="image_accent_8" refType="w" fact="0.8358"/>
          <dgm:constr type="t" for="ch" forName="image_accent_8" refType="h" fact="0.7402"/>
          <dgm:constr type="w" for="ch" forName="image_accent_8" refType="w" fact="0.0205"/>
          <dgm:constr type="h" for="ch" forName="image_accent_8" refType="h" fact="0.0283"/>
          <dgm:constr type="l" for="ch" forName="text_8" refType="w" fact="0.8264"/>
          <dgm:constr type="t" for="ch" forName="text_8" refType="h" fact="0.5102"/>
          <dgm:constr type="w" for="ch" forName="text_8" refType="w" fact="0.1713"/>
          <dgm:constr type="h" for="ch" forName="text_8" refType="h" fact="0.2362"/>
          <dgm:constr type="l" for="ch" forName="text_accent_8" refType="w" fact="0.8669"/>
          <dgm:constr type="t" for="ch" forName="text_accent_8" refType="h" fact="0.7131"/>
          <dgm:constr type="w" for="ch" forName="text_accent_8" refType="w" fact="0.0205"/>
          <dgm:constr type="h" for="ch" forName="text_accent_8" refType="h" fact="0.0283"/>
          <dgm:constr type="l" for="ch" forName="image_9" refType="w" fact="0.8265"/>
          <dgm:constr type="t" for="ch" forName="image_9" refType="h" fact="0.2563"/>
          <dgm:constr type="w" for="ch" forName="image_9" refType="w" fact="0.1713"/>
          <dgm:constr type="h" for="ch" forName="image_9" refType="h" fact="0.2362"/>
          <dgm:constr type="l" for="ch" forName="image_accent_9" refType="w" fact="0.9377"/>
          <dgm:constr type="t" for="ch" forName="image_accent_9" refType="h" fact="0.2626"/>
          <dgm:constr type="w" for="ch" forName="image_accent_9" refType="w" fact="0.0205"/>
          <dgm:constr type="h" for="ch" forName="image_accent_9" refType="h" fact="0.0283"/>
          <dgm:constr type="l" for="ch" forName="text_9" refType="w" fact="0.8245"/>
          <dgm:constr type="t" for="ch" forName="text_9" refType="h" fact="0"/>
          <dgm:constr type="w" for="ch" forName="text_9" refType="w" fact="0.1755"/>
          <dgm:constr type="h" for="ch" forName="text_9" refType="h" fact="0.242"/>
          <dgm:constr type="l" for="ch" forName="text_accent_9" refType="w" fact="0.9378"/>
          <dgm:constr type="t" for="ch" forName="text_accent_9" refType="h" fact="0.2059"/>
          <dgm:constr type="w" for="ch" forName="text_accent_9" refType="w" fact="0.0205"/>
          <dgm:constr type="h" for="ch" forName="text_accent_9" refType="h" fact="0.0283"/>
          <dgm:constr type="l" for="ch" forName="text_10" refType="w" fact="0.4136"/>
          <dgm:constr type="t" for="ch" forName="text_10" refType="h" fact="0.6376"/>
          <dgm:constr type="w" for="ch" forName="text_10" refType="w" fact="0.1713"/>
          <dgm:constr type="h" for="ch" forName="text_10" refType="h" fact="0.2362"/>
          <dgm:constr type="l" for="ch" forName="text_accent_10" refType="w" fact="0.4539"/>
          <dgm:constr type="t" for="ch" forName="text_accent_10" refType="h" fact="0.839"/>
          <dgm:constr type="w" for="ch" forName="text_accent_10" refType="w" fact="0.0205"/>
          <dgm:constr type="h" for="ch" forName="text_accent_10" refType="h" fact="0.0283"/>
          <dgm:constr type="l" for="ch" forName="image_10" refType="w" fact="0.2759"/>
          <dgm:constr type="t" for="ch" forName="image_10" refType="h" fact="0.7638"/>
          <dgm:constr type="w" for="ch" forName="image_10" refType="w" fact="0.1713"/>
          <dgm:constr type="h" for="ch" forName="image_10" refType="h" fact="0.2362"/>
          <dgm:constr type="l" for="ch" forName="image_accent_10" refType="w" fact="0.4218"/>
          <dgm:constr type="t" for="ch" forName="image_accent_10" refType="h" fact="0.8669"/>
          <dgm:constr type="w" for="ch" forName="image_accent_10" refType="w" fact="0.0205"/>
          <dgm:constr type="h" for="ch" forName="image_accent_10" refType="h" fact="0.0283"/>
        </dgm:constrLst>
      </dgm:if>
      <dgm:if name="Name12" axis="ch" ptType="node" func="cnt" op="equ" val="11">
        <dgm:alg type="composite">
          <dgm:param type="ar" val="1.4213"/>
        </dgm:alg>
        <dgm:constrLst>
          <dgm:constr type="primFontSz" for="des" ptType="node" op="equ" val="65"/>
          <dgm:constr type="l" for="ch" forName="text_1" refType="w" fact="0.1397"/>
          <dgm:constr type="t" for="ch" forName="text_1" refType="h" fact="0.3409"/>
          <dgm:constr type="w" for="ch" forName="text_1" refType="w" fact="0.1713"/>
          <dgm:constr type="h" for="ch" forName="text_1" refType="h" fact="0.2099"/>
          <dgm:constr type="l" for="ch" forName="text_accent_1" refType="w" fact="0.1435"/>
          <dgm:constr type="t" for="ch" forName="text_accent_1" refType="h" fact="0.4333"/>
          <dgm:constr type="w" for="ch" forName="text_accent_1" refType="w" fact="0.0205"/>
          <dgm:constr type="h" for="ch" forName="text_accent_1" refType="h" fact="0.0252"/>
          <dgm:constr type="l" for="ch" forName="image_1" refType="w" fact="0"/>
          <dgm:constr type="t" for="ch" forName="image_1" refType="h" fact="0.2271"/>
          <dgm:constr type="w" for="ch" forName="image_1" refType="w" fact="0.1755"/>
          <dgm:constr type="h" for="ch" forName="image_1" refType="h" fact="0.2151"/>
          <dgm:constr type="l" for="ch" forName="image_accent_1" refType="w" fact="0.1133"/>
          <dgm:constr type="t" for="ch" forName="image_accent_1" refType="h" fact="0.4101"/>
          <dgm:constr type="w" for="ch" forName="image_accent_1" refType="w" fact="0.0205"/>
          <dgm:constr type="h" for="ch" forName="image_accent_1" refType="h" fact="0.0252"/>
          <dgm:constr type="l" for="ch" forName="image_2" refType="w" fact="0.4145"/>
          <dgm:constr type="t" for="ch" forName="image_2" refType="h" fact="0.3409"/>
          <dgm:constr type="w" for="ch" forName="image_2" refType="w" fact="0.1713"/>
          <dgm:constr type="h" for="ch" forName="image_2" refType="h" fact="0.2099"/>
          <dgm:constr type="l" for="ch" forName="image_accent_2" refType="w" fact="0.4183"/>
          <dgm:constr type="t" for="ch" forName="image_accent_2" refType="h" fact="0.4333"/>
          <dgm:constr type="w" for="ch" forName="image_accent_2" refType="w" fact="0.0205"/>
          <dgm:constr type="h" for="ch" forName="image_accent_2" refType="h" fact="0.0252"/>
          <dgm:constr type="l" for="ch" forName="text_2" refType="w" fact="0.2748"/>
          <dgm:constr type="t" for="ch" forName="text_2" refType="h" fact="0.2271"/>
          <dgm:constr type="w" for="ch" forName="text_2" refType="w" fact="0.1755"/>
          <dgm:constr type="h" for="ch" forName="text_2" refType="h" fact="0.2151"/>
          <dgm:constr type="l" for="ch" forName="text_accent_2" refType="w" fact="0.388"/>
          <dgm:constr type="t" for="ch" forName="text_accent_2" refType="h" fact="0.4101"/>
          <dgm:constr type="w" for="ch" forName="text_accent_2" refType="w" fact="0.0205"/>
          <dgm:constr type="h" for="ch" forName="text_accent_2" refType="h" fact="0.0252"/>
          <dgm:constr type="l" for="ch" forName="text_3" refType="w" fact="0.1397"/>
          <dgm:constr type="t" for="ch" forName="text_3" refType="h" fact="0.1192"/>
          <dgm:constr type="w" for="ch" forName="text_3" refType="w" fact="0.1713"/>
          <dgm:constr type="h" for="ch" forName="text_3" refType="h" fact="0.2099"/>
          <dgm:constr type="l" for="ch" forName="text_accent_3" refType="w" fact="0.2509"/>
          <dgm:constr type="t" for="ch" forName="text_accent_3" refType="h" fact="0.1249"/>
          <dgm:constr type="w" for="ch" forName="text_accent_3" refType="w" fact="0.0205"/>
          <dgm:constr type="h" for="ch" forName="text_accent_3" refType="h" fact="0.0252"/>
          <dgm:constr type="l" for="ch" forName="image_3" refType="w" fact="0.2748"/>
          <dgm:constr type="t" for="ch" forName="image_3" refType="h" fact="0.003"/>
          <dgm:constr type="w" for="ch" forName="image_3" refType="w" fact="0.1755"/>
          <dgm:constr type="h" for="ch" forName="image_3" refType="h" fact="0.2151"/>
          <dgm:constr type="l" for="ch" forName="image_accent_3" refType="w" fact="0.282"/>
          <dgm:constr type="t" for="ch" forName="image_accent_3" refType="h" fact="0.0955"/>
          <dgm:constr type="w" for="ch" forName="image_accent_3" refType="w" fact="0.0205"/>
          <dgm:constr type="h" for="ch" forName="image_accent_3" refType="h" fact="0.0252"/>
          <dgm:constr type="l" for="ch" forName="text_4" refType="w" fact="0.4142"/>
          <dgm:constr type="t" for="ch" forName="text_4" refType="h" fact="0.1175"/>
          <dgm:constr type="w" for="ch" forName="text_4" refType="w" fact="0.1713"/>
          <dgm:constr type="h" for="ch" forName="text_4" refType="h" fact="0.2099"/>
          <dgm:constr type="l" for="ch" forName="text_accent_4" refType="w" fact="0.5615"/>
          <dgm:constr type="t" for="ch" forName="text_accent_4" refType="h" fact="0.2088"/>
          <dgm:constr type="w" for="ch" forName="text_accent_4" refType="w" fact="0.0205"/>
          <dgm:constr type="h" for="ch" forName="text_accent_4" refType="h" fact="0.0252"/>
          <dgm:constr type="l" for="ch" forName="image_4" refType="w" fact="0.5516"/>
          <dgm:constr type="t" for="ch" forName="image_4" refType="h" fact="0.2288"/>
          <dgm:constr type="w" for="ch" forName="image_4" refType="w" fact="0.1713"/>
          <dgm:constr type="h" for="ch" forName="image_4" refType="h" fact="0.2099"/>
          <dgm:constr type="l" for="ch" forName="image_accent_4" refType="w" fact="0.5908"/>
          <dgm:constr type="t" for="ch" forName="image_accent_4" refType="h" fact="0.2329"/>
          <dgm:constr type="w" for="ch" forName="image_accent_4" refType="w" fact="0.0205"/>
          <dgm:constr type="h" for="ch" forName="image_accent_4" refType="h" fact="0.0252"/>
          <dgm:constr type="l" for="ch" forName="text_5" refType="w" fact="0.5514"/>
          <dgm:constr type="t" for="ch" forName="text_5" refType="h" fact="0.0052"/>
          <dgm:constr type="w" for="ch" forName="text_5" refType="w" fact="0.1713"/>
          <dgm:constr type="h" for="ch" forName="text_5" refType="h" fact="0.2099"/>
          <dgm:constr type="l" for="ch" forName="text_accent_5" refType="w" fact="0.6987"/>
          <dgm:constr type="t" for="ch" forName="text_accent_5" refType="h" fact="0.0958"/>
          <dgm:constr type="w" for="ch" forName="text_accent_5" refType="w" fact="0.0205"/>
          <dgm:constr type="h" for="ch" forName="text_accent_5" refType="h" fact="0.0252"/>
          <dgm:constr type="l" for="ch" forName="image_5" refType="w" fact="0.6888"/>
          <dgm:constr type="t" for="ch" forName="image_5" refType="h" fact="0.1158"/>
          <dgm:constr type="w" for="ch" forName="image_5" refType="w" fact="0.1713"/>
          <dgm:constr type="h" for="ch" forName="image_5" refType="h" fact="0.2099"/>
          <dgm:constr type="l" for="ch" forName="image_accent_5" refType="w" fact="0.728"/>
          <dgm:constr type="t" for="ch" forName="image_accent_5" refType="h" fact="0.12"/>
          <dgm:constr type="w" for="ch" forName="image_accent_5" refType="w" fact="0.0205"/>
          <dgm:constr type="h" for="ch" forName="image_accent_5" refType="h" fact="0.0252"/>
          <dgm:constr type="l" for="ch" forName="text_6" refType="w" fact="0.6893"/>
          <dgm:constr type="t" for="ch" forName="text_6" refType="h" fact="0.3402"/>
          <dgm:constr type="w" for="ch" forName="text_6" refType="w" fact="0.1713"/>
          <dgm:constr type="h" for="ch" forName="text_6" refType="h" fact="0.2099"/>
          <dgm:constr type="l" for="ch" forName="text_accent_6" refType="w" fact="0.7296"/>
          <dgm:constr type="t" for="ch" forName="text_accent_6" refType="h" fact="0.5192"/>
          <dgm:constr type="w" for="ch" forName="text_accent_6" refType="w" fact="0.0205"/>
          <dgm:constr type="h" for="ch" forName="text_accent_6" refType="h" fact="0.0252"/>
          <dgm:constr type="l" for="ch" forName="image_6" refType="w" fact="0.5516"/>
          <dgm:constr type="t" for="ch" forName="image_6" refType="h" fact="0.4523"/>
          <dgm:constr type="w" for="ch" forName="image_6" refType="w" fact="0.1713"/>
          <dgm:constr type="h" for="ch" forName="image_6" refType="h" fact="0.2099"/>
          <dgm:constr type="l" for="ch" forName="image_accent_6" refType="w" fact="0.6975"/>
          <dgm:constr type="t" for="ch" forName="image_accent_6" refType="h" fact="0.5439"/>
          <dgm:constr type="w" for="ch" forName="image_accent_6" refType="w" fact="0.0205"/>
          <dgm:constr type="h" for="ch" forName="image_accent_6" refType="h" fact="0.0252"/>
          <dgm:constr type="l" for="ch" forName="image_7" refType="w" fact="0.1389"/>
          <dgm:constr type="t" for="ch" forName="image_7" refType="h" fact="0.5661"/>
          <dgm:constr type="w" for="ch" forName="image_7" refType="w" fact="0.1713"/>
          <dgm:constr type="h" for="ch" forName="image_7" refType="h" fact="0.2099"/>
          <dgm:constr type="l" for="ch" forName="image_accent_7" refType="w" fact="0.2501"/>
          <dgm:constr type="t" for="ch" forName="image_accent_7" refType="h" fact="0.5718"/>
          <dgm:constr type="w" for="ch" forName="image_accent_7" refType="w" fact="0.0205"/>
          <dgm:constr type="h" for="ch" forName="image_accent_7" refType="h" fact="0.0252"/>
          <dgm:constr type="l" for="ch" forName="text_7" refType="w" fact="0.2751"/>
          <dgm:constr type="t" for="ch" forName="text_7" refType="h" fact="0.4515"/>
          <dgm:constr type="w" for="ch" forName="text_7" refType="w" fact="0.1755"/>
          <dgm:constr type="h" for="ch" forName="text_7" refType="h" fact="0.2151"/>
          <dgm:constr type="l" for="ch" forName="text_accent_7" refType="w" fact="0.2823"/>
          <dgm:constr type="t" for="ch" forName="text_accent_7" refType="h" fact="0.544"/>
          <dgm:constr type="w" for="ch" forName="text_accent_7" refType="w" fact="0.0205"/>
          <dgm:constr type="h" for="ch" forName="text_accent_7" refType="h" fact="0.0252"/>
          <dgm:constr type="l" for="ch" forName="image_8" refType="w" fact="0.6886"/>
          <dgm:constr type="t" for="ch" forName="image_8" refType="h" fact="0.5665"/>
          <dgm:constr type="w" for="ch" forName="image_8" refType="w" fact="0.1713"/>
          <dgm:constr type="h" for="ch" forName="image_8" refType="h" fact="0.2099"/>
          <dgm:constr type="l" for="ch" forName="image_accent_8" refType="w" fact="0.8358"/>
          <dgm:constr type="t" for="ch" forName="image_accent_8" refType="h" fact="0.6577"/>
          <dgm:constr type="w" for="ch" forName="image_accent_8" refType="w" fact="0.0205"/>
          <dgm:constr type="h" for="ch" forName="image_accent_8" refType="h" fact="0.0252"/>
          <dgm:constr type="l" for="ch" forName="text_8" refType="w" fact="0.8264"/>
          <dgm:constr type="t" for="ch" forName="text_8" refType="h" fact="0.4533"/>
          <dgm:constr type="w" for="ch" forName="text_8" refType="w" fact="0.1713"/>
          <dgm:constr type="h" for="ch" forName="text_8" refType="h" fact="0.2099"/>
          <dgm:constr type="l" for="ch" forName="text_accent_8" refType="w" fact="0.8669"/>
          <dgm:constr type="t" for="ch" forName="text_accent_8" refType="h" fact="0.6337"/>
          <dgm:constr type="w" for="ch" forName="text_accent_8" refType="w" fact="0.0205"/>
          <dgm:constr type="h" for="ch" forName="text_accent_8" refType="h" fact="0.0252"/>
          <dgm:constr type="l" for="ch" forName="image_9" refType="w" fact="0.8265"/>
          <dgm:constr type="t" for="ch" forName="image_9" refType="h" fact="0.2277"/>
          <dgm:constr type="w" for="ch" forName="image_9" refType="w" fact="0.1713"/>
          <dgm:constr type="h" for="ch" forName="image_9" refType="h" fact="0.2099"/>
          <dgm:constr type="l" for="ch" forName="image_accent_9" refType="w" fact="0.9377"/>
          <dgm:constr type="t" for="ch" forName="image_accent_9" refType="h" fact="0.2334"/>
          <dgm:constr type="w" for="ch" forName="image_accent_9" refType="w" fact="0.0205"/>
          <dgm:constr type="h" for="ch" forName="image_accent_9" refType="h" fact="0.0252"/>
          <dgm:constr type="l" for="ch" forName="text_9" refType="w" fact="0.8245"/>
          <dgm:constr type="t" for="ch" forName="text_9" refType="h" fact="0"/>
          <dgm:constr type="w" for="ch" forName="text_9" refType="w" fact="0.1755"/>
          <dgm:constr type="h" for="ch" forName="text_9" refType="h" fact="0.2151"/>
          <dgm:constr type="l" for="ch" forName="text_accent_9" refType="w" fact="0.9378"/>
          <dgm:constr type="t" for="ch" forName="text_accent_9" refType="h" fact="0.1829"/>
          <dgm:constr type="w" for="ch" forName="text_accent_9" refType="w" fact="0.0205"/>
          <dgm:constr type="h" for="ch" forName="text_accent_9" refType="h" fact="0.0252"/>
          <dgm:constr type="l" for="ch" forName="text_10" refType="w" fact="0.4136"/>
          <dgm:constr type="t" for="ch" forName="text_10" refType="h" fact="0.5665"/>
          <dgm:constr type="w" for="ch" forName="text_10" refType="w" fact="0.1713"/>
          <dgm:constr type="h" for="ch" forName="text_10" refType="h" fact="0.2099"/>
          <dgm:constr type="l" for="ch" forName="text_accent_10" refType="w" fact="0.4539"/>
          <dgm:constr type="t" for="ch" forName="text_accent_10" refType="h" fact="0.7455"/>
          <dgm:constr type="w" for="ch" forName="text_accent_10" refType="w" fact="0.0205"/>
          <dgm:constr type="h" for="ch" forName="text_accent_10" refType="h" fact="0.0252"/>
          <dgm:constr type="l" for="ch" forName="image_10" refType="w" fact="0.2759"/>
          <dgm:constr type="t" for="ch" forName="image_10" refType="h" fact="0.6787"/>
          <dgm:constr type="w" for="ch" forName="image_10" refType="w" fact="0.1713"/>
          <dgm:constr type="h" for="ch" forName="image_10" refType="h" fact="0.2099"/>
          <dgm:constr type="l" for="ch" forName="image_accent_10" refType="w" fact="0.4218"/>
          <dgm:constr type="t" for="ch" forName="image_accent_10" refType="h" fact="0.7703"/>
          <dgm:constr type="w" for="ch" forName="image_accent_10" refType="w" fact="0.0205"/>
          <dgm:constr type="h" for="ch" forName="image_accent_10" refType="h" fact="0.0252"/>
          <dgm:constr type="l" for="ch" forName="text_11" refType="w" fact="0.6892"/>
          <dgm:constr type="t" for="ch" forName="text_11" refType="h" fact="0.7901"/>
          <dgm:constr type="w" for="ch" forName="text_11" refType="w" fact="0.1713"/>
          <dgm:constr type="h" for="ch" forName="text_11" refType="h" fact="0.2099"/>
          <dgm:constr type="l" for="ch" forName="text_accent_11" refType="w" fact="0.693"/>
          <dgm:constr type="t" for="ch" forName="text_accent_11" refType="h" fact="0.8825"/>
          <dgm:constr type="w" for="ch" forName="text_accent_11" refType="w" fact="0.0205"/>
          <dgm:constr type="h" for="ch" forName="text_accent_11" refType="h" fact="0.0252"/>
          <dgm:constr type="l" for="ch" forName="image_11" refType="w" fact="0.5495"/>
          <dgm:constr type="t" for="ch" forName="image_11" refType="h" fact="0.6764"/>
          <dgm:constr type="w" for="ch" forName="image_11" refType="w" fact="0.1755"/>
          <dgm:constr type="h" for="ch" forName="image_11" refType="h" fact="0.2151"/>
          <dgm:constr type="l" for="ch" forName="image_accent_11" refType="w" fact="0.6627"/>
          <dgm:constr type="t" for="ch" forName="image_accent_11" refType="h" fact="0.8593"/>
          <dgm:constr type="w" for="ch" forName="image_accent_11" refType="w" fact="0.0205"/>
          <dgm:constr type="h" for="ch" forName="image_accent_11" refType="h" fact="0.0252"/>
        </dgm:constrLst>
      </dgm:if>
      <dgm:if name="Name13" axis="ch" ptType="node" func="cnt" op="equ" val="12">
        <dgm:alg type="composite">
          <dgm:param type="ar" val="1.6138"/>
        </dgm:alg>
        <dgm:constrLst>
          <dgm:constr type="primFontSz" for="des" ptType="node" op="equ" val="65"/>
          <dgm:constr type="l" for="ch" forName="text_1" refType="w" fact="0.123"/>
          <dgm:constr type="t" for="ch" forName="text_1" refType="h" fact="0.3409"/>
          <dgm:constr type="w" for="ch" forName="text_1" refType="w" fact="0.1508"/>
          <dgm:constr type="h" for="ch" forName="text_1" refType="h" fact="0.2099"/>
          <dgm:constr type="l" for="ch" forName="text_accent_1" refType="w" fact="0.1264"/>
          <dgm:constr type="t" for="ch" forName="text_accent_1" refType="h" fact="0.4333"/>
          <dgm:constr type="w" for="ch" forName="text_accent_1" refType="w" fact="0.0181"/>
          <dgm:constr type="h" for="ch" forName="text_accent_1" refType="h" fact="0.0252"/>
          <dgm:constr type="l" for="ch" forName="image_1" refType="w" fact="0"/>
          <dgm:constr type="t" for="ch" forName="image_1" refType="h" fact="0.2271"/>
          <dgm:constr type="w" for="ch" forName="image_1" refType="w" fact="0.1546"/>
          <dgm:constr type="h" for="ch" forName="image_1" refType="h" fact="0.2151"/>
          <dgm:constr type="l" for="ch" forName="image_accent_1" refType="w" fact="0.0998"/>
          <dgm:constr type="t" for="ch" forName="image_accent_1" refType="h" fact="0.4101"/>
          <dgm:constr type="w" for="ch" forName="image_accent_1" refType="w" fact="0.0181"/>
          <dgm:constr type="h" for="ch" forName="image_accent_1" refType="h" fact="0.0252"/>
          <dgm:constr type="l" for="ch" forName="image_2" refType="w" fact="0.365"/>
          <dgm:constr type="t" for="ch" forName="image_2" refType="h" fact="0.3409"/>
          <dgm:constr type="w" for="ch" forName="image_2" refType="w" fact="0.1508"/>
          <dgm:constr type="h" for="ch" forName="image_2" refType="h" fact="0.2099"/>
          <dgm:constr type="l" for="ch" forName="image_accent_2" refType="w" fact="0.3684"/>
          <dgm:constr type="t" for="ch" forName="image_accent_2" refType="h" fact="0.4333"/>
          <dgm:constr type="w" for="ch" forName="image_accent_2" refType="w" fact="0.0181"/>
          <dgm:constr type="h" for="ch" forName="image_accent_2" refType="h" fact="0.0252"/>
          <dgm:constr type="l" for="ch" forName="text_2" refType="w" fact="0.242"/>
          <dgm:constr type="t" for="ch" forName="text_2" refType="h" fact="0.2271"/>
          <dgm:constr type="w" for="ch" forName="text_2" refType="w" fact="0.1546"/>
          <dgm:constr type="h" for="ch" forName="text_2" refType="h" fact="0.2151"/>
          <dgm:constr type="l" for="ch" forName="text_accent_2" refType="w" fact="0.3417"/>
          <dgm:constr type="t" for="ch" forName="text_accent_2" refType="h" fact="0.4101"/>
          <dgm:constr type="w" for="ch" forName="text_accent_2" refType="w" fact="0.0181"/>
          <dgm:constr type="h" for="ch" forName="text_accent_2" refType="h" fact="0.0252"/>
          <dgm:constr type="l" for="ch" forName="text_3" refType="w" fact="0.123"/>
          <dgm:constr type="t" for="ch" forName="text_3" refType="h" fact="0.1192"/>
          <dgm:constr type="w" for="ch" forName="text_3" refType="w" fact="0.1508"/>
          <dgm:constr type="h" for="ch" forName="text_3" refType="h" fact="0.2099"/>
          <dgm:constr type="l" for="ch" forName="text_accent_3" refType="w" fact="0.221"/>
          <dgm:constr type="t" for="ch" forName="text_accent_3" refType="h" fact="0.1249"/>
          <dgm:constr type="w" for="ch" forName="text_accent_3" refType="w" fact="0.0181"/>
          <dgm:constr type="h" for="ch" forName="text_accent_3" refType="h" fact="0.0252"/>
          <dgm:constr type="l" for="ch" forName="image_3" refType="w" fact="0.242"/>
          <dgm:constr type="t" for="ch" forName="image_3" refType="h" fact="0.003"/>
          <dgm:constr type="w" for="ch" forName="image_3" refType="w" fact="0.1546"/>
          <dgm:constr type="h" for="ch" forName="image_3" refType="h" fact="0.2151"/>
          <dgm:constr type="l" for="ch" forName="image_accent_3" refType="w" fact="0.2483"/>
          <dgm:constr type="t" for="ch" forName="image_accent_3" refType="h" fact="0.0955"/>
          <dgm:constr type="w" for="ch" forName="image_accent_3" refType="w" fact="0.0181"/>
          <dgm:constr type="h" for="ch" forName="image_accent_3" refType="h" fact="0.0252"/>
          <dgm:constr type="l" for="ch" forName="text_4" refType="w" fact="0.3648"/>
          <dgm:constr type="t" for="ch" forName="text_4" refType="h" fact="0.1175"/>
          <dgm:constr type="w" for="ch" forName="text_4" refType="w" fact="0.1508"/>
          <dgm:constr type="h" for="ch" forName="text_4" refType="h" fact="0.2099"/>
          <dgm:constr type="l" for="ch" forName="text_accent_4" refType="w" fact="0.4945"/>
          <dgm:constr type="t" for="ch" forName="text_accent_4" refType="h" fact="0.2088"/>
          <dgm:constr type="w" for="ch" forName="text_accent_4" refType="w" fact="0.0181"/>
          <dgm:constr type="h" for="ch" forName="text_accent_4" refType="h" fact="0.0252"/>
          <dgm:constr type="l" for="ch" forName="image_4" refType="w" fact="0.4858"/>
          <dgm:constr type="t" for="ch" forName="image_4" refType="h" fact="0.2288"/>
          <dgm:constr type="w" for="ch" forName="image_4" refType="w" fact="0.1508"/>
          <dgm:constr type="h" for="ch" forName="image_4" refType="h" fact="0.2099"/>
          <dgm:constr type="l" for="ch" forName="image_accent_4" refType="w" fact="0.5204"/>
          <dgm:constr type="t" for="ch" forName="image_accent_4" refType="h" fact="0.2329"/>
          <dgm:constr type="w" for="ch" forName="image_accent_4" refType="w" fact="0.0181"/>
          <dgm:constr type="h" for="ch" forName="image_accent_4" refType="h" fact="0.0252"/>
          <dgm:constr type="l" for="ch" forName="text_5" refType="w" fact="0.4856"/>
          <dgm:constr type="t" for="ch" forName="text_5" refType="h" fact="0.0052"/>
          <dgm:constr type="w" for="ch" forName="text_5" refType="w" fact="0.1508"/>
          <dgm:constr type="h" for="ch" forName="text_5" refType="h" fact="0.2099"/>
          <dgm:constr type="l" for="ch" forName="text_accent_5" refType="w" fact="0.6153"/>
          <dgm:constr type="t" for="ch" forName="text_accent_5" refType="h" fact="0.0958"/>
          <dgm:constr type="w" for="ch" forName="text_accent_5" refType="w" fact="0.0181"/>
          <dgm:constr type="h" for="ch" forName="text_accent_5" refType="h" fact="0.0252"/>
          <dgm:constr type="l" for="ch" forName="image_5" refType="w" fact="0.6066"/>
          <dgm:constr type="t" for="ch" forName="image_5" refType="h" fact="0.1158"/>
          <dgm:constr type="w" for="ch" forName="image_5" refType="w" fact="0.1508"/>
          <dgm:constr type="h" for="ch" forName="image_5" refType="h" fact="0.2099"/>
          <dgm:constr type="l" for="ch" forName="image_accent_5" refType="w" fact="0.6412"/>
          <dgm:constr type="t" for="ch" forName="image_accent_5" refType="h" fact="0.12"/>
          <dgm:constr type="w" for="ch" forName="image_accent_5" refType="w" fact="0.0181"/>
          <dgm:constr type="h" for="ch" forName="image_accent_5" refType="h" fact="0.0252"/>
          <dgm:constr type="l" for="ch" forName="text_6" refType="w" fact="0.6071"/>
          <dgm:constr type="t" for="ch" forName="text_6" refType="h" fact="0.3402"/>
          <dgm:constr type="w" for="ch" forName="text_6" refType="w" fact="0.1508"/>
          <dgm:constr type="h" for="ch" forName="text_6" refType="h" fact="0.2099"/>
          <dgm:constr type="l" for="ch" forName="text_accent_6" refType="w" fact="0.6426"/>
          <dgm:constr type="t" for="ch" forName="text_accent_6" refType="h" fact="0.5192"/>
          <dgm:constr type="w" for="ch" forName="text_accent_6" refType="w" fact="0.0181"/>
          <dgm:constr type="h" for="ch" forName="text_accent_6" refType="h" fact="0.0252"/>
          <dgm:constr type="l" for="ch" forName="image_6" refType="w" fact="0.4858"/>
          <dgm:constr type="t" for="ch" forName="image_6" refType="h" fact="0.4523"/>
          <dgm:constr type="w" for="ch" forName="image_6" refType="w" fact="0.1508"/>
          <dgm:constr type="h" for="ch" forName="image_6" refType="h" fact="0.2099"/>
          <dgm:constr type="l" for="ch" forName="image_accent_6" refType="w" fact="0.6143"/>
          <dgm:constr type="t" for="ch" forName="image_accent_6" refType="h" fact="0.5439"/>
          <dgm:constr type="w" for="ch" forName="image_accent_6" refType="w" fact="0.0181"/>
          <dgm:constr type="h" for="ch" forName="image_accent_6" refType="h" fact="0.0252"/>
          <dgm:constr type="l" for="ch" forName="image_7" refType="w" fact="0.1223"/>
          <dgm:constr type="t" for="ch" forName="image_7" refType="h" fact="0.5661"/>
          <dgm:constr type="w" for="ch" forName="image_7" refType="w" fact="0.1508"/>
          <dgm:constr type="h" for="ch" forName="image_7" refType="h" fact="0.2099"/>
          <dgm:constr type="l" for="ch" forName="image_accent_7" refType="w" fact="0.2203"/>
          <dgm:constr type="t" for="ch" forName="image_accent_7" refType="h" fact="0.5718"/>
          <dgm:constr type="w" for="ch" forName="image_accent_7" refType="w" fact="0.0181"/>
          <dgm:constr type="h" for="ch" forName="image_accent_7" refType="h" fact="0.0252"/>
          <dgm:constr type="l" for="ch" forName="text_7" refType="w" fact="0.2422"/>
          <dgm:constr type="t" for="ch" forName="text_7" refType="h" fact="0.4515"/>
          <dgm:constr type="w" for="ch" forName="text_7" refType="w" fact="0.1546"/>
          <dgm:constr type="h" for="ch" forName="text_7" refType="h" fact="0.2151"/>
          <dgm:constr type="l" for="ch" forName="text_accent_7" refType="w" fact="0.2486"/>
          <dgm:constr type="t" for="ch" forName="text_accent_7" refType="h" fact="0.544"/>
          <dgm:constr type="w" for="ch" forName="text_accent_7" refType="w" fact="0.0181"/>
          <dgm:constr type="h" for="ch" forName="text_accent_7" refType="h" fact="0.0252"/>
          <dgm:constr type="l" for="ch" forName="image_8" refType="w" fact="0.6064"/>
          <dgm:constr type="t" for="ch" forName="image_8" refType="h" fact="0.5665"/>
          <dgm:constr type="w" for="ch" forName="image_8" refType="w" fact="0.1508"/>
          <dgm:constr type="h" for="ch" forName="image_8" refType="h" fact="0.2099"/>
          <dgm:constr type="l" for="ch" forName="image_accent_8" refType="w" fact="0.7361"/>
          <dgm:constr type="t" for="ch" forName="image_accent_8" refType="h" fact="0.6577"/>
          <dgm:constr type="w" for="ch" forName="image_accent_8" refType="w" fact="0.0181"/>
          <dgm:constr type="h" for="ch" forName="image_accent_8" refType="h" fact="0.0252"/>
          <dgm:constr type="l" for="ch" forName="text_8" refType="w" fact="0.7278"/>
          <dgm:constr type="t" for="ch" forName="text_8" refType="h" fact="0.4533"/>
          <dgm:constr type="w" for="ch" forName="text_8" refType="w" fact="0.1508"/>
          <dgm:constr type="h" for="ch" forName="text_8" refType="h" fact="0.2099"/>
          <dgm:constr type="l" for="ch" forName="text_accent_8" refType="w" fact="0.7635"/>
          <dgm:constr type="t" for="ch" forName="text_accent_8" refType="h" fact="0.6337"/>
          <dgm:constr type="w" for="ch" forName="text_accent_8" refType="w" fact="0.0181"/>
          <dgm:constr type="h" for="ch" forName="text_accent_8" refType="h" fact="0.0252"/>
          <dgm:constr type="l" for="ch" forName="image_9" refType="w" fact="0.7279"/>
          <dgm:constr type="t" for="ch" forName="image_9" refType="h" fact="0.2277"/>
          <dgm:constr type="w" for="ch" forName="image_9" refType="w" fact="0.1508"/>
          <dgm:constr type="h" for="ch" forName="image_9" refType="h" fact="0.2099"/>
          <dgm:constr type="l" for="ch" forName="image_accent_9" refType="w" fact="0.8259"/>
          <dgm:constr type="t" for="ch" forName="image_accent_9" refType="h" fact="0.2334"/>
          <dgm:constr type="w" for="ch" forName="image_accent_9" refType="w" fact="0.0181"/>
          <dgm:constr type="h" for="ch" forName="image_accent_9" refType="h" fact="0.0252"/>
          <dgm:constr type="l" for="ch" forName="text_9" refType="w" fact="0.7261"/>
          <dgm:constr type="t" for="ch" forName="text_9" refType="h" fact="0"/>
          <dgm:constr type="w" for="ch" forName="text_9" refType="w" fact="0.1546"/>
          <dgm:constr type="h" for="ch" forName="text_9" refType="h" fact="0.2151"/>
          <dgm:constr type="l" for="ch" forName="text_accent_9" refType="w" fact="0.8259"/>
          <dgm:constr type="t" for="ch" forName="text_accent_9" refType="h" fact="0.1829"/>
          <dgm:constr type="w" for="ch" forName="text_accent_9" refType="w" fact="0.0181"/>
          <dgm:constr type="h" for="ch" forName="text_accent_9" refType="h" fact="0.0252"/>
          <dgm:constr type="l" for="ch" forName="text_10" refType="w" fact="0.3643"/>
          <dgm:constr type="t" for="ch" forName="text_10" refType="h" fact="0.5665"/>
          <dgm:constr type="w" for="ch" forName="text_10" refType="w" fact="0.1508"/>
          <dgm:constr type="h" for="ch" forName="text_10" refType="h" fact="0.2099"/>
          <dgm:constr type="l" for="ch" forName="text_accent_10" refType="w" fact="0.3998"/>
          <dgm:constr type="t" for="ch" forName="text_accent_10" refType="h" fact="0.7455"/>
          <dgm:constr type="w" for="ch" forName="text_accent_10" refType="w" fact="0.0181"/>
          <dgm:constr type="h" for="ch" forName="text_accent_10" refType="h" fact="0.0252"/>
          <dgm:constr type="l" for="ch" forName="image_10" refType="w" fact="0.243"/>
          <dgm:constr type="t" for="ch" forName="image_10" refType="h" fact="0.6787"/>
          <dgm:constr type="w" for="ch" forName="image_10" refType="w" fact="0.1508"/>
          <dgm:constr type="h" for="ch" forName="image_10" refType="h" fact="0.2099"/>
          <dgm:constr type="l" for="ch" forName="image_accent_10" refType="w" fact="0.3715"/>
          <dgm:constr type="t" for="ch" forName="image_accent_10" refType="h" fact="0.7703"/>
          <dgm:constr type="w" for="ch" forName="image_accent_10" refType="w" fact="0.0181"/>
          <dgm:constr type="h" for="ch" forName="image_accent_10" refType="h" fact="0.0252"/>
          <dgm:constr type="l" for="ch" forName="text_11" refType="w" fact="0.6069"/>
          <dgm:constr type="t" for="ch" forName="text_11" refType="h" fact="0.7901"/>
          <dgm:constr type="w" for="ch" forName="text_11" refType="w" fact="0.1508"/>
          <dgm:constr type="h" for="ch" forName="text_11" refType="h" fact="0.2099"/>
          <dgm:constr type="l" for="ch" forName="text_accent_11" refType="w" fact="0.6103"/>
          <dgm:constr type="t" for="ch" forName="text_accent_11" refType="h" fact="0.8825"/>
          <dgm:constr type="w" for="ch" forName="text_accent_11" refType="w" fact="0.0181"/>
          <dgm:constr type="h" for="ch" forName="text_accent_11" refType="h" fact="0.0252"/>
          <dgm:constr type="l" for="ch" forName="image_11" refType="w" fact="0.4839"/>
          <dgm:constr type="t" for="ch" forName="image_11" refType="h" fact="0.6764"/>
          <dgm:constr type="w" for="ch" forName="image_11" refType="w" fact="0.1546"/>
          <dgm:constr type="h" for="ch" forName="image_11" refType="h" fact="0.2151"/>
          <dgm:constr type="l" for="ch" forName="image_accent_11" refType="w" fact="0.5837"/>
          <dgm:constr type="t" for="ch" forName="image_accent_11" refType="h" fact="0.8593"/>
          <dgm:constr type="w" for="ch" forName="image_accent_11" refType="w" fact="0.0181"/>
          <dgm:constr type="h" for="ch" forName="image_accent_11" refType="h" fact="0.0252"/>
          <dgm:constr type="l" for="ch" forName="image_12" refType="w" fact="0.8492"/>
          <dgm:constr type="t" for="ch" forName="image_12" refType="h" fact="0.5652"/>
          <dgm:constr type="w" for="ch" forName="image_12" refType="w" fact="0.1508"/>
          <dgm:constr type="h" for="ch" forName="image_12" refType="h" fact="0.2099"/>
          <dgm:constr type="l" for="ch" forName="image_accent_12" refType="w" fact="0.8847"/>
          <dgm:constr type="t" for="ch" forName="image_accent_12" refType="h" fact="0.7442"/>
          <dgm:constr type="w" for="ch" forName="image_accent_12" refType="w" fact="0.0181"/>
          <dgm:constr type="h" for="ch" forName="image_accent_12" refType="h" fact="0.0252"/>
          <dgm:constr type="l" for="ch" forName="text_12" refType="w" fact="0.7279"/>
          <dgm:constr type="t" for="ch" forName="text_12" refType="h" fact="0.6774"/>
          <dgm:constr type="w" for="ch" forName="text_12" refType="w" fact="0.1508"/>
          <dgm:constr type="h" for="ch" forName="text_12" refType="h" fact="0.2099"/>
          <dgm:constr type="l" for="ch" forName="text_accent_12" refType="w" fact="0.8564"/>
          <dgm:constr type="t" for="ch" forName="text_accent_12" refType="h" fact="0.769"/>
          <dgm:constr type="w" for="ch" forName="text_accent_12" refType="w" fact="0.0181"/>
          <dgm:constr type="h" for="ch" forName="text_accent_12" refType="h" fact="0.0252"/>
        </dgm:constrLst>
      </dgm:if>
      <dgm:if name="Name14" axis="ch" ptType="node" func="cnt" op="equ" val="13">
        <dgm:alg type="composite">
          <dgm:param type="ar" val="1.6181"/>
        </dgm:alg>
        <dgm:constrLst>
          <dgm:constr type="primFontSz" for="des" ptType="node" op="equ" val="65"/>
          <dgm:constr type="l" for="ch" forName="text_1" refType="w" fact="0.1227"/>
          <dgm:constr type="t" for="ch" forName="text_1" refType="h" fact="0.3409"/>
          <dgm:constr type="w" for="ch" forName="text_1" refType="w" fact="0.1504"/>
          <dgm:constr type="h" for="ch" forName="text_1" refType="h" fact="0.2099"/>
          <dgm:constr type="l" for="ch" forName="text_accent_1" refType="w" fact="0.1261"/>
          <dgm:constr type="t" for="ch" forName="text_accent_1" refType="h" fact="0.4333"/>
          <dgm:constr type="w" for="ch" forName="text_accent_1" refType="w" fact="0.018"/>
          <dgm:constr type="h" for="ch" forName="text_accent_1" refType="h" fact="0.0252"/>
          <dgm:constr type="l" for="ch" forName="image_1" refType="w" fact="0"/>
          <dgm:constr type="t" for="ch" forName="image_1" refType="h" fact="0.2271"/>
          <dgm:constr type="w" for="ch" forName="image_1" refType="w" fact="0.1541"/>
          <dgm:constr type="h" for="ch" forName="image_1" refType="h" fact="0.2151"/>
          <dgm:constr type="l" for="ch" forName="image_accent_1" refType="w" fact="0.0995"/>
          <dgm:constr type="t" for="ch" forName="image_accent_1" refType="h" fact="0.4101"/>
          <dgm:constr type="w" for="ch" forName="image_accent_1" refType="w" fact="0.018"/>
          <dgm:constr type="h" for="ch" forName="image_accent_1" refType="h" fact="0.0252"/>
          <dgm:constr type="l" for="ch" forName="image_2" refType="w" fact="0.364"/>
          <dgm:constr type="t" for="ch" forName="image_2" refType="h" fact="0.3409"/>
          <dgm:constr type="w" for="ch" forName="image_2" refType="w" fact="0.1504"/>
          <dgm:constr type="h" for="ch" forName="image_2" refType="h" fact="0.2099"/>
          <dgm:constr type="l" for="ch" forName="image_accent_2" refType="w" fact="0.3674"/>
          <dgm:constr type="t" for="ch" forName="image_accent_2" refType="h" fact="0.4333"/>
          <dgm:constr type="w" for="ch" forName="image_accent_2" refType="w" fact="0.018"/>
          <dgm:constr type="h" for="ch" forName="image_accent_2" refType="h" fact="0.0252"/>
          <dgm:constr type="l" for="ch" forName="text_2" refType="w" fact="0.2413"/>
          <dgm:constr type="t" for="ch" forName="text_2" refType="h" fact="0.2271"/>
          <dgm:constr type="w" for="ch" forName="text_2" refType="w" fact="0.1541"/>
          <dgm:constr type="h" for="ch" forName="text_2" refType="h" fact="0.2151"/>
          <dgm:constr type="l" for="ch" forName="text_accent_2" refType="w" fact="0.3408"/>
          <dgm:constr type="t" for="ch" forName="text_accent_2" refType="h" fact="0.4101"/>
          <dgm:constr type="w" for="ch" forName="text_accent_2" refType="w" fact="0.018"/>
          <dgm:constr type="h" for="ch" forName="text_accent_2" refType="h" fact="0.0252"/>
          <dgm:constr type="l" for="ch" forName="text_3" refType="w" fact="0.1227"/>
          <dgm:constr type="t" for="ch" forName="text_3" refType="h" fact="0.1192"/>
          <dgm:constr type="w" for="ch" forName="text_3" refType="w" fact="0.1504"/>
          <dgm:constr type="h" for="ch" forName="text_3" refType="h" fact="0.2099"/>
          <dgm:constr type="l" for="ch" forName="text_accent_3" refType="w" fact="0.2204"/>
          <dgm:constr type="t" for="ch" forName="text_accent_3" refType="h" fact="0.1249"/>
          <dgm:constr type="w" for="ch" forName="text_accent_3" refType="w" fact="0.018"/>
          <dgm:constr type="h" for="ch" forName="text_accent_3" refType="h" fact="0.0252"/>
          <dgm:constr type="l" for="ch" forName="image_3" refType="w" fact="0.2413"/>
          <dgm:constr type="t" for="ch" forName="image_3" refType="h" fact="0.003"/>
          <dgm:constr type="w" for="ch" forName="image_3" refType="w" fact="0.1541"/>
          <dgm:constr type="h" for="ch" forName="image_3" refType="h" fact="0.2151"/>
          <dgm:constr type="l" for="ch" forName="image_accent_3" refType="w" fact="0.2477"/>
          <dgm:constr type="t" for="ch" forName="image_accent_3" refType="h" fact="0.0955"/>
          <dgm:constr type="w" for="ch" forName="image_accent_3" refType="w" fact="0.018"/>
          <dgm:constr type="h" for="ch" forName="image_accent_3" refType="h" fact="0.0252"/>
          <dgm:constr type="l" for="ch" forName="text_4" refType="w" fact="0.3638"/>
          <dgm:constr type="t" for="ch" forName="text_4" refType="h" fact="0.1175"/>
          <dgm:constr type="w" for="ch" forName="text_4" refType="w" fact="0.1504"/>
          <dgm:constr type="h" for="ch" forName="text_4" refType="h" fact="0.2099"/>
          <dgm:constr type="l" for="ch" forName="text_accent_4" refType="w" fact="0.4932"/>
          <dgm:constr type="t" for="ch" forName="text_accent_4" refType="h" fact="0.2088"/>
          <dgm:constr type="w" for="ch" forName="text_accent_4" refType="w" fact="0.018"/>
          <dgm:constr type="h" for="ch" forName="text_accent_4" refType="h" fact="0.0252"/>
          <dgm:constr type="l" for="ch" forName="image_4" refType="w" fact="0.4845"/>
          <dgm:constr type="t" for="ch" forName="image_4" refType="h" fact="0.2288"/>
          <dgm:constr type="w" for="ch" forName="image_4" refType="w" fact="0.1504"/>
          <dgm:constr type="h" for="ch" forName="image_4" refType="h" fact="0.2099"/>
          <dgm:constr type="l" for="ch" forName="image_accent_4" refType="w" fact="0.519"/>
          <dgm:constr type="t" for="ch" forName="image_accent_4" refType="h" fact="0.2329"/>
          <dgm:constr type="w" for="ch" forName="image_accent_4" refType="w" fact="0.018"/>
          <dgm:constr type="h" for="ch" forName="image_accent_4" refType="h" fact="0.0252"/>
          <dgm:constr type="l" for="ch" forName="text_5" refType="w" fact="0.4843"/>
          <dgm:constr type="t" for="ch" forName="text_5" refType="h" fact="0.0052"/>
          <dgm:constr type="w" for="ch" forName="text_5" refType="w" fact="0.1504"/>
          <dgm:constr type="h" for="ch" forName="text_5" refType="h" fact="0.2099"/>
          <dgm:constr type="l" for="ch" forName="text_accent_5" refType="w" fact="0.6137"/>
          <dgm:constr type="t" for="ch" forName="text_accent_5" refType="h" fact="0.0958"/>
          <dgm:constr type="w" for="ch" forName="text_accent_5" refType="w" fact="0.018"/>
          <dgm:constr type="h" for="ch" forName="text_accent_5" refType="h" fact="0.0252"/>
          <dgm:constr type="l" for="ch" forName="image_5" refType="w" fact="0.605"/>
          <dgm:constr type="t" for="ch" forName="image_5" refType="h" fact="0.1158"/>
          <dgm:constr type="w" for="ch" forName="image_5" refType="w" fact="0.1504"/>
          <dgm:constr type="h" for="ch" forName="image_5" refType="h" fact="0.2099"/>
          <dgm:constr type="l" for="ch" forName="image_accent_5" refType="w" fact="0.6395"/>
          <dgm:constr type="t" for="ch" forName="image_accent_5" refType="h" fact="0.12"/>
          <dgm:constr type="w" for="ch" forName="image_accent_5" refType="w" fact="0.018"/>
          <dgm:constr type="h" for="ch" forName="image_accent_5" refType="h" fact="0.0252"/>
          <dgm:constr type="l" for="ch" forName="text_6" refType="w" fact="0.6055"/>
          <dgm:constr type="t" for="ch" forName="text_6" refType="h" fact="0.3402"/>
          <dgm:constr type="w" for="ch" forName="text_6" refType="w" fact="0.1504"/>
          <dgm:constr type="h" for="ch" forName="text_6" refType="h" fact="0.2099"/>
          <dgm:constr type="l" for="ch" forName="text_accent_6" refType="w" fact="0.6409"/>
          <dgm:constr type="t" for="ch" forName="text_accent_6" refType="h" fact="0.5192"/>
          <dgm:constr type="w" for="ch" forName="text_accent_6" refType="w" fact="0.018"/>
          <dgm:constr type="h" for="ch" forName="text_accent_6" refType="h" fact="0.0252"/>
          <dgm:constr type="l" for="ch" forName="image_6" refType="w" fact="0.4845"/>
          <dgm:constr type="t" for="ch" forName="image_6" refType="h" fact="0.4523"/>
          <dgm:constr type="w" for="ch" forName="image_6" refType="w" fact="0.1504"/>
          <dgm:constr type="h" for="ch" forName="image_6" refType="h" fact="0.2099"/>
          <dgm:constr type="l" for="ch" forName="image_accent_6" refType="w" fact="0.6127"/>
          <dgm:constr type="t" for="ch" forName="image_accent_6" refType="h" fact="0.5439"/>
          <dgm:constr type="w" for="ch" forName="image_accent_6" refType="w" fact="0.018"/>
          <dgm:constr type="h" for="ch" forName="image_accent_6" refType="h" fact="0.0252"/>
          <dgm:constr type="l" for="ch" forName="image_7" refType="w" fact="0.122"/>
          <dgm:constr type="t" for="ch" forName="image_7" refType="h" fact="0.5661"/>
          <dgm:constr type="w" for="ch" forName="image_7" refType="w" fact="0.1504"/>
          <dgm:constr type="h" for="ch" forName="image_7" refType="h" fact="0.2099"/>
          <dgm:constr type="l" for="ch" forName="image_accent_7" refType="w" fact="0.2197"/>
          <dgm:constr type="t" for="ch" forName="image_accent_7" refType="h" fact="0.5718"/>
          <dgm:constr type="w" for="ch" forName="image_accent_7" refType="w" fact="0.018"/>
          <dgm:constr type="h" for="ch" forName="image_accent_7" refType="h" fact="0.0252"/>
          <dgm:constr type="l" for="ch" forName="text_7" refType="w" fact="0.2416"/>
          <dgm:constr type="t" for="ch" forName="text_7" refType="h" fact="0.4515"/>
          <dgm:constr type="w" for="ch" forName="text_7" refType="w" fact="0.1541"/>
          <dgm:constr type="h" for="ch" forName="text_7" refType="h" fact="0.2151"/>
          <dgm:constr type="l" for="ch" forName="text_accent_7" refType="w" fact="0.2479"/>
          <dgm:constr type="t" for="ch" forName="text_accent_7" refType="h" fact="0.544"/>
          <dgm:constr type="w" for="ch" forName="text_accent_7" refType="w" fact="0.018"/>
          <dgm:constr type="h" for="ch" forName="text_accent_7" refType="h" fact="0.0252"/>
          <dgm:constr type="l" for="ch" forName="image_8" refType="w" fact="0.6048"/>
          <dgm:constr type="t" for="ch" forName="image_8" refType="h" fact="0.5665"/>
          <dgm:constr type="w" for="ch" forName="image_8" refType="w" fact="0.1504"/>
          <dgm:constr type="h" for="ch" forName="image_8" refType="h" fact="0.2099"/>
          <dgm:constr type="l" for="ch" forName="image_accent_8" refType="w" fact="0.7342"/>
          <dgm:constr type="t" for="ch" forName="image_accent_8" refType="h" fact="0.6577"/>
          <dgm:constr type="w" for="ch" forName="image_accent_8" refType="w" fact="0.018"/>
          <dgm:constr type="h" for="ch" forName="image_accent_8" refType="h" fact="0.0252"/>
          <dgm:constr type="l" for="ch" forName="text_8" refType="w" fact="0.7259"/>
          <dgm:constr type="t" for="ch" forName="text_8" refType="h" fact="0.4533"/>
          <dgm:constr type="w" for="ch" forName="text_8" refType="w" fact="0.1504"/>
          <dgm:constr type="h" for="ch" forName="text_8" refType="h" fact="0.2099"/>
          <dgm:constr type="l" for="ch" forName="text_accent_8" refType="w" fact="0.7614"/>
          <dgm:constr type="t" for="ch" forName="text_accent_8" refType="h" fact="0.6337"/>
          <dgm:constr type="w" for="ch" forName="text_accent_8" refType="w" fact="0.018"/>
          <dgm:constr type="h" for="ch" forName="text_accent_8" refType="h" fact="0.0252"/>
          <dgm:constr type="l" for="ch" forName="image_9" refType="w" fact="0.726"/>
          <dgm:constr type="t" for="ch" forName="image_9" refType="h" fact="0.2277"/>
          <dgm:constr type="w" for="ch" forName="image_9" refType="w" fact="0.1504"/>
          <dgm:constr type="h" for="ch" forName="image_9" refType="h" fact="0.2099"/>
          <dgm:constr type="l" for="ch" forName="image_accent_9" refType="w" fact="0.8237"/>
          <dgm:constr type="t" for="ch" forName="image_accent_9" refType="h" fact="0.2334"/>
          <dgm:constr type="w" for="ch" forName="image_accent_9" refType="w" fact="0.018"/>
          <dgm:constr type="h" for="ch" forName="image_accent_9" refType="h" fact="0.0252"/>
          <dgm:constr type="l" for="ch" forName="text_9" refType="w" fact="0.7242"/>
          <dgm:constr type="t" for="ch" forName="text_9" refType="h" fact="0"/>
          <dgm:constr type="w" for="ch" forName="text_9" refType="w" fact="0.1541"/>
          <dgm:constr type="h" for="ch" forName="text_9" refType="h" fact="0.2151"/>
          <dgm:constr type="l" for="ch" forName="text_accent_9" refType="w" fact="0.8237"/>
          <dgm:constr type="t" for="ch" forName="text_accent_9" refType="h" fact="0.1829"/>
          <dgm:constr type="w" for="ch" forName="text_accent_9" refType="w" fact="0.018"/>
          <dgm:constr type="h" for="ch" forName="text_accent_9" refType="h" fact="0.0252"/>
          <dgm:constr type="l" for="ch" forName="text_10" refType="w" fact="0.3633"/>
          <dgm:constr type="t" for="ch" forName="text_10" refType="h" fact="0.5665"/>
          <dgm:constr type="w" for="ch" forName="text_10" refType="w" fact="0.1504"/>
          <dgm:constr type="h" for="ch" forName="text_10" refType="h" fact="0.2099"/>
          <dgm:constr type="l" for="ch" forName="text_accent_10" refType="w" fact="0.3987"/>
          <dgm:constr type="t" for="ch" forName="text_accent_10" refType="h" fact="0.7455"/>
          <dgm:constr type="w" for="ch" forName="text_accent_10" refType="w" fact="0.018"/>
          <dgm:constr type="h" for="ch" forName="text_accent_10" refType="h" fact="0.0252"/>
          <dgm:constr type="l" for="ch" forName="image_10" refType="w" fact="0.2424"/>
          <dgm:constr type="t" for="ch" forName="image_10" refType="h" fact="0.6787"/>
          <dgm:constr type="w" for="ch" forName="image_10" refType="w" fact="0.1504"/>
          <dgm:constr type="h" for="ch" forName="image_10" refType="h" fact="0.2099"/>
          <dgm:constr type="l" for="ch" forName="image_accent_10" refType="w" fact="0.3705"/>
          <dgm:constr type="t" for="ch" forName="image_accent_10" refType="h" fact="0.7703"/>
          <dgm:constr type="w" for="ch" forName="image_accent_10" refType="w" fact="0.018"/>
          <dgm:constr type="h" for="ch" forName="image_accent_10" refType="h" fact="0.0252"/>
          <dgm:constr type="l" for="ch" forName="text_11" refType="w" fact="0.6053"/>
          <dgm:constr type="t" for="ch" forName="text_11" refType="h" fact="0.7901"/>
          <dgm:constr type="w" for="ch" forName="text_11" refType="w" fact="0.1504"/>
          <dgm:constr type="h" for="ch" forName="text_11" refType="h" fact="0.2099"/>
          <dgm:constr type="l" for="ch" forName="text_accent_11" refType="w" fact="0.6087"/>
          <dgm:constr type="t" for="ch" forName="text_accent_11" refType="h" fact="0.8825"/>
          <dgm:constr type="w" for="ch" forName="text_accent_11" refType="w" fact="0.018"/>
          <dgm:constr type="h" for="ch" forName="text_accent_11" refType="h" fact="0.0252"/>
          <dgm:constr type="l" for="ch" forName="image_11" refType="w" fact="0.4826"/>
          <dgm:constr type="t" for="ch" forName="image_11" refType="h" fact="0.6764"/>
          <dgm:constr type="w" for="ch" forName="image_11" refType="w" fact="0.1541"/>
          <dgm:constr type="h" for="ch" forName="image_11" refType="h" fact="0.2151"/>
          <dgm:constr type="l" for="ch" forName="image_accent_11" refType="w" fact="0.5821"/>
          <dgm:constr type="t" for="ch" forName="image_accent_11" refType="h" fact="0.8593"/>
          <dgm:constr type="w" for="ch" forName="image_accent_11" refType="w" fact="0.018"/>
          <dgm:constr type="h" for="ch" forName="image_accent_11" refType="h" fact="0.0252"/>
          <dgm:constr type="l" for="ch" forName="image_12" refType="w" fact="0.8469"/>
          <dgm:constr type="t" for="ch" forName="image_12" refType="h" fact="0.5652"/>
          <dgm:constr type="w" for="ch" forName="image_12" refType="w" fact="0.1504"/>
          <dgm:constr type="h" for="ch" forName="image_12" refType="h" fact="0.2099"/>
          <dgm:constr type="l" for="ch" forName="image_accent_12" refType="w" fact="0.8823"/>
          <dgm:constr type="t" for="ch" forName="image_accent_12" refType="h" fact="0.7442"/>
          <dgm:constr type="w" for="ch" forName="image_accent_12" refType="w" fact="0.018"/>
          <dgm:constr type="h" for="ch" forName="image_accent_12" refType="h" fact="0.0252"/>
          <dgm:constr type="l" for="ch" forName="text_12" refType="w" fact="0.7259"/>
          <dgm:constr type="t" for="ch" forName="text_12" refType="h" fact="0.6774"/>
          <dgm:constr type="w" for="ch" forName="text_12" refType="w" fact="0.1504"/>
          <dgm:constr type="h" for="ch" forName="text_12" refType="h" fact="0.2099"/>
          <dgm:constr type="l" for="ch" forName="text_accent_12" refType="w" fact="0.8541"/>
          <dgm:constr type="t" for="ch" forName="text_accent_12" refType="h" fact="0.769"/>
          <dgm:constr type="w" for="ch" forName="text_accent_12" refType="w" fact="0.018"/>
          <dgm:constr type="h" for="ch" forName="text_accent_12" refType="h" fact="0.0252"/>
          <dgm:constr type="l" for="ch" forName="text_13" refType="w" fact="0.8476"/>
          <dgm:constr type="t" for="ch" forName="text_13" refType="h" fact="0.3404"/>
          <dgm:constr type="w" for="ch" forName="text_13" refType="w" fact="0.1504"/>
          <dgm:constr type="h" for="ch" forName="text_13" refType="h" fact="0.2099"/>
          <dgm:constr type="l" for="ch" forName="text_accent_13" refType="w" fact="0.9453"/>
          <dgm:constr type="t" for="ch" forName="text_accent_13" refType="h" fact="0.346"/>
          <dgm:constr type="w" for="ch" forName="text_accent_13" refType="w" fact="0.018"/>
          <dgm:constr type="h" for="ch" forName="text_accent_13" refType="h" fact="0.0252"/>
          <dgm:constr type="l" for="ch" forName="image_13" refType="w" fact="0.8459"/>
          <dgm:constr type="t" for="ch" forName="image_13" refType="h" fact="0.1127"/>
          <dgm:constr type="w" for="ch" forName="image_13" refType="w" fact="0.1541"/>
          <dgm:constr type="h" for="ch" forName="image_13" refType="h" fact="0.2151"/>
          <dgm:constr type="l" for="ch" forName="image_accent_13" refType="w" fact="0.9454"/>
          <dgm:constr type="t" for="ch" forName="image_accent_13" refType="h" fact="0.2956"/>
          <dgm:constr type="w" for="ch" forName="image_accent_13" refType="w" fact="0.018"/>
          <dgm:constr type="h" for="ch" forName="image_accent_13" refType="h" fact="0.0252"/>
        </dgm:constrLst>
      </dgm:if>
      <dgm:if name="Name15" axis="ch" ptType="node" func="cnt" op="equ" val="14">
        <dgm:alg type="composite">
          <dgm:param type="ar" val="1.8151"/>
        </dgm:alg>
        <dgm:constrLst>
          <dgm:constr type="primFontSz" for="des" ptType="node" op="equ" val="65"/>
          <dgm:constr type="l" for="ch" forName="text_1" refType="w" fact="0.1094"/>
          <dgm:constr type="t" for="ch" forName="text_1" refType="h" fact="0.3409"/>
          <dgm:constr type="w" for="ch" forName="text_1" refType="w" fact="0.1341"/>
          <dgm:constr type="h" for="ch" forName="text_1" refType="h" fact="0.2099"/>
          <dgm:constr type="l" for="ch" forName="text_accent_1" refType="w" fact="0.1124"/>
          <dgm:constr type="t" for="ch" forName="text_accent_1" refType="h" fact="0.4333"/>
          <dgm:constr type="w" for="ch" forName="text_accent_1" refType="w" fact="0.0161"/>
          <dgm:constr type="h" for="ch" forName="text_accent_1" refType="h" fact="0.0252"/>
          <dgm:constr type="l" for="ch" forName="image_1" refType="w" fact="0"/>
          <dgm:constr type="t" for="ch" forName="image_1" refType="h" fact="0.2271"/>
          <dgm:constr type="w" for="ch" forName="image_1" refType="w" fact="0.1374"/>
          <dgm:constr type="h" for="ch" forName="image_1" refType="h" fact="0.2151"/>
          <dgm:constr type="l" for="ch" forName="image_accent_1" refType="w" fact="0.0887"/>
          <dgm:constr type="t" for="ch" forName="image_accent_1" refType="h" fact="0.4101"/>
          <dgm:constr type="w" for="ch" forName="image_accent_1" refType="w" fact="0.0161"/>
          <dgm:constr type="h" for="ch" forName="image_accent_1" refType="h" fact="0.0252"/>
          <dgm:constr type="l" for="ch" forName="image_2" refType="w" fact="0.3245"/>
          <dgm:constr type="t" for="ch" forName="image_2" refType="h" fact="0.3409"/>
          <dgm:constr type="w" for="ch" forName="image_2" refType="w" fact="0.1341"/>
          <dgm:constr type="h" for="ch" forName="image_2" refType="h" fact="0.2099"/>
          <dgm:constr type="l" for="ch" forName="image_accent_2" refType="w" fact="0.3275"/>
          <dgm:constr type="t" for="ch" forName="image_accent_2" refType="h" fact="0.4333"/>
          <dgm:constr type="w" for="ch" forName="image_accent_2" refType="w" fact="0.0161"/>
          <dgm:constr type="h" for="ch" forName="image_accent_2" refType="h" fact="0.0252"/>
          <dgm:constr type="l" for="ch" forName="text_2" refType="w" fact="0.2151"/>
          <dgm:constr type="t" for="ch" forName="text_2" refType="h" fact="0.2271"/>
          <dgm:constr type="w" for="ch" forName="text_2" refType="w" fact="0.1374"/>
          <dgm:constr type="h" for="ch" forName="text_2" refType="h" fact="0.2151"/>
          <dgm:constr type="l" for="ch" forName="text_accent_2" refType="w" fact="0.3038"/>
          <dgm:constr type="t" for="ch" forName="text_accent_2" refType="h" fact="0.4101"/>
          <dgm:constr type="w" for="ch" forName="text_accent_2" refType="w" fact="0.0161"/>
          <dgm:constr type="h" for="ch" forName="text_accent_2" refType="h" fact="0.0252"/>
          <dgm:constr type="l" for="ch" forName="text_3" refType="w" fact="0.1093"/>
          <dgm:constr type="t" for="ch" forName="text_3" refType="h" fact="0.1192"/>
          <dgm:constr type="w" for="ch" forName="text_3" refType="w" fact="0.1341"/>
          <dgm:constr type="h" for="ch" forName="text_3" refType="h" fact="0.2099"/>
          <dgm:constr type="l" for="ch" forName="text_accent_3" refType="w" fact="0.1964"/>
          <dgm:constr type="t" for="ch" forName="text_accent_3" refType="h" fact="0.1249"/>
          <dgm:constr type="w" for="ch" forName="text_accent_3" refType="w" fact="0.0161"/>
          <dgm:constr type="h" for="ch" forName="text_accent_3" refType="h" fact="0.0252"/>
          <dgm:constr type="l" for="ch" forName="image_3" refType="w" fact="0.2151"/>
          <dgm:constr type="t" for="ch" forName="image_3" refType="h" fact="0.003"/>
          <dgm:constr type="w" for="ch" forName="image_3" refType="w" fact="0.1374"/>
          <dgm:constr type="h" for="ch" forName="image_3" refType="h" fact="0.2151"/>
          <dgm:constr type="l" for="ch" forName="image_accent_3" refType="w" fact="0.2208"/>
          <dgm:constr type="t" for="ch" forName="image_accent_3" refType="h" fact="0.0955"/>
          <dgm:constr type="w" for="ch" forName="image_accent_3" refType="w" fact="0.0161"/>
          <dgm:constr type="h" for="ch" forName="image_accent_3" refType="h" fact="0.0252"/>
          <dgm:constr type="l" for="ch" forName="text_4" refType="w" fact="0.3244"/>
          <dgm:constr type="t" for="ch" forName="text_4" refType="h" fact="0.1175"/>
          <dgm:constr type="w" for="ch" forName="text_4" refType="w" fact="0.1341"/>
          <dgm:constr type="h" for="ch" forName="text_4" refType="h" fact="0.2099"/>
          <dgm:constr type="l" for="ch" forName="text_accent_4" refType="w" fact="0.4397"/>
          <dgm:constr type="t" for="ch" forName="text_accent_4" refType="h" fact="0.2088"/>
          <dgm:constr type="w" for="ch" forName="text_accent_4" refType="w" fact="0.0161"/>
          <dgm:constr type="h" for="ch" forName="text_accent_4" refType="h" fact="0.0252"/>
          <dgm:constr type="l" for="ch" forName="image_4" refType="w" fact="0.4319"/>
          <dgm:constr type="t" for="ch" forName="image_4" refType="h" fact="0.2288"/>
          <dgm:constr type="w" for="ch" forName="image_4" refType="w" fact="0.1341"/>
          <dgm:constr type="h" for="ch" forName="image_4" refType="h" fact="0.2099"/>
          <dgm:constr type="l" for="ch" forName="image_accent_4" refType="w" fact="0.4626"/>
          <dgm:constr type="t" for="ch" forName="image_accent_4" refType="h" fact="0.2329"/>
          <dgm:constr type="w" for="ch" forName="image_accent_4" refType="w" fact="0.0161"/>
          <dgm:constr type="h" for="ch" forName="image_accent_4" refType="h" fact="0.0252"/>
          <dgm:constr type="l" for="ch" forName="text_5" refType="w" fact="0.4318"/>
          <dgm:constr type="t" for="ch" forName="text_5" refType="h" fact="0.0052"/>
          <dgm:constr type="w" for="ch" forName="text_5" refType="w" fact="0.1341"/>
          <dgm:constr type="h" for="ch" forName="text_5" refType="h" fact="0.2099"/>
          <dgm:constr type="l" for="ch" forName="text_accent_5" refType="w" fact="0.5471"/>
          <dgm:constr type="t" for="ch" forName="text_accent_5" refType="h" fact="0.0958"/>
          <dgm:constr type="w" for="ch" forName="text_accent_5" refType="w" fact="0.0161"/>
          <dgm:constr type="h" for="ch" forName="text_accent_5" refType="h" fact="0.0252"/>
          <dgm:constr type="l" for="ch" forName="image_5" refType="w" fact="0.5393"/>
          <dgm:constr type="t" for="ch" forName="image_5" refType="h" fact="0.1158"/>
          <dgm:constr type="w" for="ch" forName="image_5" refType="w" fact="0.1341"/>
          <dgm:constr type="h" for="ch" forName="image_5" refType="h" fact="0.2099"/>
          <dgm:constr type="l" for="ch" forName="image_accent_5" refType="w" fact="0.57"/>
          <dgm:constr type="t" for="ch" forName="image_accent_5" refType="h" fact="0.12"/>
          <dgm:constr type="w" for="ch" forName="image_accent_5" refType="w" fact="0.0161"/>
          <dgm:constr type="h" for="ch" forName="image_accent_5" refType="h" fact="0.0252"/>
          <dgm:constr type="l" for="ch" forName="text_6" refType="w" fact="0.5398"/>
          <dgm:constr type="t" for="ch" forName="text_6" refType="h" fact="0.3402"/>
          <dgm:constr type="w" for="ch" forName="text_6" refType="w" fact="0.1341"/>
          <dgm:constr type="h" for="ch" forName="text_6" refType="h" fact="0.2099"/>
          <dgm:constr type="l" for="ch" forName="text_accent_6" refType="w" fact="0.5713"/>
          <dgm:constr type="t" for="ch" forName="text_accent_6" refType="h" fact="0.5192"/>
          <dgm:constr type="w" for="ch" forName="text_accent_6" refType="w" fact="0.0161"/>
          <dgm:constr type="h" for="ch" forName="text_accent_6" refType="h" fact="0.0252"/>
          <dgm:constr type="l" for="ch" forName="image_6" refType="w" fact="0.4319"/>
          <dgm:constr type="t" for="ch" forName="image_6" refType="h" fact="0.4523"/>
          <dgm:constr type="w" for="ch" forName="image_6" refType="w" fact="0.1341"/>
          <dgm:constr type="h" for="ch" forName="image_6" refType="h" fact="0.2099"/>
          <dgm:constr type="l" for="ch" forName="image_accent_6" refType="w" fact="0.5462"/>
          <dgm:constr type="t" for="ch" forName="image_accent_6" refType="h" fact="0.5439"/>
          <dgm:constr type="w" for="ch" forName="image_accent_6" refType="w" fact="0.0161"/>
          <dgm:constr type="h" for="ch" forName="image_accent_6" refType="h" fact="0.0252"/>
          <dgm:constr type="l" for="ch" forName="image_7" refType="w" fact="0.1087"/>
          <dgm:constr type="t" for="ch" forName="image_7" refType="h" fact="0.5661"/>
          <dgm:constr type="w" for="ch" forName="image_7" refType="w" fact="0.1341"/>
          <dgm:constr type="h" for="ch" forName="image_7" refType="h" fact="0.2099"/>
          <dgm:constr type="l" for="ch" forName="image_accent_7" refType="w" fact="0.1958"/>
          <dgm:constr type="t" for="ch" forName="image_accent_7" refType="h" fact="0.5718"/>
          <dgm:constr type="w" for="ch" forName="image_accent_7" refType="w" fact="0.0161"/>
          <dgm:constr type="h" for="ch" forName="image_accent_7" refType="h" fact="0.0252"/>
          <dgm:constr type="l" for="ch" forName="text_7" refType="w" fact="0.2154"/>
          <dgm:constr type="t" for="ch" forName="text_7" refType="h" fact="0.4515"/>
          <dgm:constr type="w" for="ch" forName="text_7" refType="w" fact="0.1374"/>
          <dgm:constr type="h" for="ch" forName="text_7" refType="h" fact="0.2151"/>
          <dgm:constr type="l" for="ch" forName="text_accent_7" refType="w" fact="0.221"/>
          <dgm:constr type="t" for="ch" forName="text_accent_7" refType="h" fact="0.544"/>
          <dgm:constr type="w" for="ch" forName="text_accent_7" refType="w" fact="0.0161"/>
          <dgm:constr type="h" for="ch" forName="text_accent_7" refType="h" fact="0.0252"/>
          <dgm:constr type="l" for="ch" forName="image_8" refType="w" fact="0.5392"/>
          <dgm:constr type="t" for="ch" forName="image_8" refType="h" fact="0.5665"/>
          <dgm:constr type="w" for="ch" forName="image_8" refType="w" fact="0.1341"/>
          <dgm:constr type="h" for="ch" forName="image_8" refType="h" fact="0.2099"/>
          <dgm:constr type="l" for="ch" forName="image_accent_8" refType="w" fact="0.6545"/>
          <dgm:constr type="t" for="ch" forName="image_accent_8" refType="h" fact="0.6577"/>
          <dgm:constr type="w" for="ch" forName="image_accent_8" refType="w" fact="0.0161"/>
          <dgm:constr type="h" for="ch" forName="image_accent_8" refType="h" fact="0.0252"/>
          <dgm:constr type="l" for="ch" forName="text_8" refType="w" fact="0.6471"/>
          <dgm:constr type="t" for="ch" forName="text_8" refType="h" fact="0.4533"/>
          <dgm:constr type="w" for="ch" forName="text_8" refType="w" fact="0.1341"/>
          <dgm:constr type="h" for="ch" forName="text_8" refType="h" fact="0.2099"/>
          <dgm:constr type="l" for="ch" forName="text_accent_8" refType="w" fact="0.6788"/>
          <dgm:constr type="t" for="ch" forName="text_accent_8" refType="h" fact="0.6337"/>
          <dgm:constr type="w" for="ch" forName="text_accent_8" refType="w" fact="0.0161"/>
          <dgm:constr type="h" for="ch" forName="text_accent_8" refType="h" fact="0.0252"/>
          <dgm:constr type="l" for="ch" forName="image_9" refType="w" fact="0.6472"/>
          <dgm:constr type="t" for="ch" forName="image_9" refType="h" fact="0.2277"/>
          <dgm:constr type="w" for="ch" forName="image_9" refType="w" fact="0.1341"/>
          <dgm:constr type="h" for="ch" forName="image_9" refType="h" fact="0.2099"/>
          <dgm:constr type="l" for="ch" forName="image_accent_9" refType="w" fact="0.7343"/>
          <dgm:constr type="t" for="ch" forName="image_accent_9" refType="h" fact="0.2334"/>
          <dgm:constr type="w" for="ch" forName="image_accent_9" refType="w" fact="0.0161"/>
          <dgm:constr type="h" for="ch" forName="image_accent_9" refType="h" fact="0.0252"/>
          <dgm:constr type="l" for="ch" forName="text_9" refType="w" fact="0.6456"/>
          <dgm:constr type="t" for="ch" forName="text_9" refType="h" fact="0"/>
          <dgm:constr type="w" for="ch" forName="text_9" refType="w" fact="0.1374"/>
          <dgm:constr type="h" for="ch" forName="text_9" refType="h" fact="0.2151"/>
          <dgm:constr type="l" for="ch" forName="text_accent_9" refType="w" fact="0.7343"/>
          <dgm:constr type="t" for="ch" forName="text_accent_9" refType="h" fact="0.1829"/>
          <dgm:constr type="w" for="ch" forName="text_accent_9" refType="w" fact="0.0161"/>
          <dgm:constr type="h" for="ch" forName="text_accent_9" refType="h" fact="0.0252"/>
          <dgm:constr type="l" for="ch" forName="text_10" refType="w" fact="0.3239"/>
          <dgm:constr type="t" for="ch" forName="text_10" refType="h" fact="0.5665"/>
          <dgm:constr type="w" for="ch" forName="text_10" refType="w" fact="0.1341"/>
          <dgm:constr type="h" for="ch" forName="text_10" refType="h" fact="0.2099"/>
          <dgm:constr type="l" for="ch" forName="text_accent_10" refType="w" fact="0.3554"/>
          <dgm:constr type="t" for="ch" forName="text_accent_10" refType="h" fact="0.7455"/>
          <dgm:constr type="w" for="ch" forName="text_accent_10" refType="w" fact="0.0161"/>
          <dgm:constr type="h" for="ch" forName="text_accent_10" refType="h" fact="0.0252"/>
          <dgm:constr type="l" for="ch" forName="image_10" refType="w" fact="0.2161"/>
          <dgm:constr type="t" for="ch" forName="image_10" refType="h" fact="0.6787"/>
          <dgm:constr type="w" for="ch" forName="image_10" refType="w" fact="0.1341"/>
          <dgm:constr type="h" for="ch" forName="image_10" refType="h" fact="0.2099"/>
          <dgm:constr type="l" for="ch" forName="image_accent_10" refType="w" fact="0.3303"/>
          <dgm:constr type="t" for="ch" forName="image_accent_10" refType="h" fact="0.7703"/>
          <dgm:constr type="w" for="ch" forName="image_accent_10" refType="w" fact="0.0161"/>
          <dgm:constr type="h" for="ch" forName="image_accent_10" refType="h" fact="0.0252"/>
          <dgm:constr type="l" for="ch" forName="text_11" refType="w" fact="0.5396"/>
          <dgm:constr type="t" for="ch" forName="text_11" refType="h" fact="0.7901"/>
          <dgm:constr type="w" for="ch" forName="text_11" refType="w" fact="0.1341"/>
          <dgm:constr type="h" for="ch" forName="text_11" refType="h" fact="0.2099"/>
          <dgm:constr type="l" for="ch" forName="text_accent_11" refType="w" fact="0.5426"/>
          <dgm:constr type="t" for="ch" forName="text_accent_11" refType="h" fact="0.8825"/>
          <dgm:constr type="w" for="ch" forName="text_accent_11" refType="w" fact="0.0161"/>
          <dgm:constr type="h" for="ch" forName="text_accent_11" refType="h" fact="0.0252"/>
          <dgm:constr type="l" for="ch" forName="image_11" refType="w" fact="0.4302"/>
          <dgm:constr type="t" for="ch" forName="image_11" refType="h" fact="0.6764"/>
          <dgm:constr type="w" for="ch" forName="image_11" refType="w" fact="0.1374"/>
          <dgm:constr type="h" for="ch" forName="image_11" refType="h" fact="0.2151"/>
          <dgm:constr type="l" for="ch" forName="image_accent_11" refType="w" fact="0.5189"/>
          <dgm:constr type="t" for="ch" forName="image_accent_11" refType="h" fact="0.8593"/>
          <dgm:constr type="w" for="ch" forName="image_accent_11" refType="w" fact="0.0161"/>
          <dgm:constr type="h" for="ch" forName="image_accent_11" refType="h" fact="0.0252"/>
          <dgm:constr type="l" for="ch" forName="image_12" refType="w" fact="0.755"/>
          <dgm:constr type="t" for="ch" forName="image_12" refType="h" fact="0.5652"/>
          <dgm:constr type="w" for="ch" forName="image_12" refType="w" fact="0.1341"/>
          <dgm:constr type="h" for="ch" forName="image_12" refType="h" fact="0.2099"/>
          <dgm:constr type="l" for="ch" forName="image_accent_12" refType="w" fact="0.7865"/>
          <dgm:constr type="t" for="ch" forName="image_accent_12" refType="h" fact="0.7442"/>
          <dgm:constr type="w" for="ch" forName="image_accent_12" refType="w" fact="0.0161"/>
          <dgm:constr type="h" for="ch" forName="image_accent_12" refType="h" fact="0.0252"/>
          <dgm:constr type="l" for="ch" forName="text_12" refType="w" fact="0.6471"/>
          <dgm:constr type="t" for="ch" forName="text_12" refType="h" fact="0.6774"/>
          <dgm:constr type="w" for="ch" forName="text_12" refType="w" fact="0.1341"/>
          <dgm:constr type="h" for="ch" forName="text_12" refType="h" fact="0.2099"/>
          <dgm:constr type="l" for="ch" forName="text_accent_12" refType="w" fact="0.7614"/>
          <dgm:constr type="t" for="ch" forName="text_accent_12" refType="h" fact="0.769"/>
          <dgm:constr type="w" for="ch" forName="text_accent_12" refType="w" fact="0.0161"/>
          <dgm:constr type="h" for="ch" forName="text_accent_12" refType="h" fact="0.0252"/>
          <dgm:constr type="l" for="ch" forName="text_13" refType="w" fact="0.7556"/>
          <dgm:constr type="t" for="ch" forName="text_13" refType="h" fact="0.3404"/>
          <dgm:constr type="w" for="ch" forName="text_13" refType="w" fact="0.1341"/>
          <dgm:constr type="h" for="ch" forName="text_13" refType="h" fact="0.2099"/>
          <dgm:constr type="l" for="ch" forName="text_accent_13" refType="w" fact="0.8427"/>
          <dgm:constr type="t" for="ch" forName="text_accent_13" refType="h" fact="0.346"/>
          <dgm:constr type="w" for="ch" forName="text_accent_13" refType="w" fact="0.0161"/>
          <dgm:constr type="h" for="ch" forName="text_accent_13" refType="h" fact="0.0252"/>
          <dgm:constr type="l" for="ch" forName="image_13" refType="w" fact="0.754"/>
          <dgm:constr type="t" for="ch" forName="image_13" refType="h" fact="0.1127"/>
          <dgm:constr type="w" for="ch" forName="image_13" refType="w" fact="0.1374"/>
          <dgm:constr type="h" for="ch" forName="image_13" refType="h" fact="0.2151"/>
          <dgm:constr type="l" for="ch" forName="image_accent_13" refType="w" fact="0.8427"/>
          <dgm:constr type="t" for="ch" forName="image_accent_13" refType="h" fact="0.2956"/>
          <dgm:constr type="w" for="ch" forName="image_accent_13" refType="w" fact="0.0161"/>
          <dgm:constr type="h" for="ch" forName="image_accent_13" refType="h" fact="0.0252"/>
          <dgm:constr type="l" for="ch" forName="text_14" refType="w" fact="0.8641"/>
          <dgm:constr type="t" for="ch" forName="text_14" refType="h" fact="0.6768"/>
          <dgm:constr type="w" for="ch" forName="text_14" refType="w" fact="0.1341"/>
          <dgm:constr type="h" for="ch" forName="text_14" refType="h" fact="0.2099"/>
          <dgm:constr type="l" for="ch" forName="text_accent_14" refType="w" fact="0.9512"/>
          <dgm:constr type="t" for="ch" forName="text_accent_14" refType="h" fact="0.6825"/>
          <dgm:constr type="w" for="ch" forName="text_accent_14" refType="w" fact="0.0161"/>
          <dgm:constr type="h" for="ch" forName="text_accent_14" refType="h" fact="0.0252"/>
          <dgm:constr type="l" for="ch" forName="image_14" refType="w" fact="0.8626"/>
          <dgm:constr type="t" for="ch" forName="image_14" refType="h" fact="0.4491"/>
          <dgm:constr type="w" for="ch" forName="image_14" refType="w" fact="0.1374"/>
          <dgm:constr type="h" for="ch" forName="image_14" refType="h" fact="0.2151"/>
          <dgm:constr type="l" for="ch" forName="image_accent_14" refType="w" fact="0.9513"/>
          <dgm:constr type="t" for="ch" forName="image_accent_14" refType="h" fact="0.632"/>
          <dgm:constr type="w" for="ch" forName="image_accent_14" refType="w" fact="0.0161"/>
          <dgm:constr type="h" for="ch" forName="image_accent_14" refType="h" fact="0.0252"/>
        </dgm:constrLst>
      </dgm:if>
      <dgm:if name="Name16" axis="ch" ptType="node" func="cnt" op="equ" val="15">
        <dgm:alg type="composite">
          <dgm:param type="ar" val="1.8122"/>
        </dgm:alg>
        <dgm:constrLst>
          <dgm:constr type="primFontSz" for="des" ptType="node" op="equ" val="65"/>
          <dgm:constr type="l" for="ch" forName="text_1" refType="w" fact="0.1094"/>
          <dgm:constr type="t" for="ch" forName="text_1" refType="h" fact="0.3421"/>
          <dgm:constr type="w" for="ch" forName="text_1" refType="w" fact="0.1341"/>
          <dgm:constr type="h" for="ch" forName="text_1" refType="h" fact="0.2095"/>
          <dgm:constr type="l" for="ch" forName="text_accent_1" refType="w" fact="0.1124"/>
          <dgm:constr type="t" for="ch" forName="text_accent_1" refType="h" fact="0.4343"/>
          <dgm:constr type="w" for="ch" forName="text_accent_1" refType="w" fact="0.0161"/>
          <dgm:constr type="h" for="ch" forName="text_accent_1" refType="h" fact="0.0251"/>
          <dgm:constr type="l" for="ch" forName="image_1" refType="w" fact="0"/>
          <dgm:constr type="t" for="ch" forName="image_1" refType="h" fact="0.2285"/>
          <dgm:constr type="w" for="ch" forName="image_1" refType="w" fact="0.1374"/>
          <dgm:constr type="h" for="ch" forName="image_1" refType="h" fact="0.2147"/>
          <dgm:constr type="l" for="ch" forName="image_accent_1" refType="w" fact="0.0887"/>
          <dgm:constr type="t" for="ch" forName="image_accent_1" refType="h" fact="0.4111"/>
          <dgm:constr type="w" for="ch" forName="image_accent_1" refType="w" fact="0.0161"/>
          <dgm:constr type="h" for="ch" forName="image_accent_1" refType="h" fact="0.0251"/>
          <dgm:constr type="l" for="ch" forName="image_2" refType="w" fact="0.3245"/>
          <dgm:constr type="t" for="ch" forName="image_2" refType="h" fact="0.3421"/>
          <dgm:constr type="w" for="ch" forName="image_2" refType="w" fact="0.1341"/>
          <dgm:constr type="h" for="ch" forName="image_2" refType="h" fact="0.2095"/>
          <dgm:constr type="l" for="ch" forName="image_accent_2" refType="w" fact="0.3275"/>
          <dgm:constr type="t" for="ch" forName="image_accent_2" refType="h" fact="0.4343"/>
          <dgm:constr type="w" for="ch" forName="image_accent_2" refType="w" fact="0.0161"/>
          <dgm:constr type="h" for="ch" forName="image_accent_2" refType="h" fact="0.0251"/>
          <dgm:constr type="l" for="ch" forName="text_2" refType="w" fact="0.2151"/>
          <dgm:constr type="t" for="ch" forName="text_2" refType="h" fact="0.2285"/>
          <dgm:constr type="w" for="ch" forName="text_2" refType="w" fact="0.1374"/>
          <dgm:constr type="h" for="ch" forName="text_2" refType="h" fact="0.2147"/>
          <dgm:constr type="l" for="ch" forName="text_accent_2" refType="w" fact="0.3038"/>
          <dgm:constr type="t" for="ch" forName="text_accent_2" refType="h" fact="0.4111"/>
          <dgm:constr type="w" for="ch" forName="text_accent_2" refType="w" fact="0.0161"/>
          <dgm:constr type="h" for="ch" forName="text_accent_2" refType="h" fact="0.0251"/>
          <dgm:constr type="l" for="ch" forName="text_3" refType="w" fact="0.1093"/>
          <dgm:constr type="t" for="ch" forName="text_3" refType="h" fact="0.1207"/>
          <dgm:constr type="w" for="ch" forName="text_3" refType="w" fact="0.1341"/>
          <dgm:constr type="h" for="ch" forName="text_3" refType="h" fact="0.2095"/>
          <dgm:constr type="l" for="ch" forName="text_accent_3" refType="w" fact="0.1964"/>
          <dgm:constr type="t" for="ch" forName="text_accent_3" refType="h" fact="0.1264"/>
          <dgm:constr type="w" for="ch" forName="text_accent_3" refType="w" fact="0.0161"/>
          <dgm:constr type="h" for="ch" forName="text_accent_3" refType="h" fact="0.0251"/>
          <dgm:constr type="l" for="ch" forName="image_3" refType="w" fact="0.2151"/>
          <dgm:constr type="t" for="ch" forName="image_3" refType="h" fact="0.0048"/>
          <dgm:constr type="w" for="ch" forName="image_3" refType="w" fact="0.1374"/>
          <dgm:constr type="h" for="ch" forName="image_3" refType="h" fact="0.2147"/>
          <dgm:constr type="l" for="ch" forName="image_accent_3" refType="w" fact="0.2208"/>
          <dgm:constr type="t" for="ch" forName="image_accent_3" refType="h" fact="0.0971"/>
          <dgm:constr type="w" for="ch" forName="image_accent_3" refType="w" fact="0.0161"/>
          <dgm:constr type="h" for="ch" forName="image_accent_3" refType="h" fact="0.0251"/>
          <dgm:constr type="l" for="ch" forName="text_4" refType="w" fact="0.3243"/>
          <dgm:constr type="t" for="ch" forName="text_4" refType="h" fact="0.1191"/>
          <dgm:constr type="w" for="ch" forName="text_4" refType="w" fact="0.1341"/>
          <dgm:constr type="h" for="ch" forName="text_4" refType="h" fact="0.2095"/>
          <dgm:constr type="l" for="ch" forName="text_accent_4" refType="w" fact="0.4396"/>
          <dgm:constr type="t" for="ch" forName="text_accent_4" refType="h" fact="0.2101"/>
          <dgm:constr type="w" for="ch" forName="text_accent_4" refType="w" fact="0.0161"/>
          <dgm:constr type="h" for="ch" forName="text_accent_4" refType="h" fact="0.0251"/>
          <dgm:constr type="l" for="ch" forName="image_4" refType="w" fact="0.4319"/>
          <dgm:constr type="t" for="ch" forName="image_4" refType="h" fact="0.2301"/>
          <dgm:constr type="w" for="ch" forName="image_4" refType="w" fact="0.1341"/>
          <dgm:constr type="h" for="ch" forName="image_4" refType="h" fact="0.2095"/>
          <dgm:constr type="l" for="ch" forName="image_accent_4" refType="w" fact="0.4626"/>
          <dgm:constr type="t" for="ch" forName="image_accent_4" refType="h" fact="0.2342"/>
          <dgm:constr type="w" for="ch" forName="image_accent_4" refType="w" fact="0.0161"/>
          <dgm:constr type="h" for="ch" forName="image_accent_4" refType="h" fact="0.0251"/>
          <dgm:constr type="l" for="ch" forName="text_5" refType="w" fact="0.4317"/>
          <dgm:constr type="t" for="ch" forName="text_5" refType="h" fact="0.0069"/>
          <dgm:constr type="w" for="ch" forName="text_5" refType="w" fact="0.1341"/>
          <dgm:constr type="h" for="ch" forName="text_5" refType="h" fact="0.2095"/>
          <dgm:constr type="l" for="ch" forName="text_accent_5" refType="w" fact="0.547"/>
          <dgm:constr type="t" for="ch" forName="text_accent_5" refType="h" fact="0.0974"/>
          <dgm:constr type="w" for="ch" forName="text_accent_5" refType="w" fact="0.0161"/>
          <dgm:constr type="h" for="ch" forName="text_accent_5" refType="h" fact="0.0251"/>
          <dgm:constr type="l" for="ch" forName="image_5" refType="w" fact="0.5393"/>
          <dgm:constr type="t" for="ch" forName="image_5" refType="h" fact="0.1173"/>
          <dgm:constr type="w" for="ch" forName="image_5" refType="w" fact="0.1341"/>
          <dgm:constr type="h" for="ch" forName="image_5" refType="h" fact="0.2095"/>
          <dgm:constr type="l" for="ch" forName="image_accent_5" refType="w" fact="0.57"/>
          <dgm:constr type="t" for="ch" forName="image_accent_5" refType="h" fact="0.1215"/>
          <dgm:constr type="w" for="ch" forName="image_accent_5" refType="w" fact="0.0161"/>
          <dgm:constr type="h" for="ch" forName="image_accent_5" refType="h" fact="0.0251"/>
          <dgm:constr type="l" for="ch" forName="text_6" refType="w" fact="0.5397"/>
          <dgm:constr type="t" for="ch" forName="text_6" refType="h" fact="0.3413"/>
          <dgm:constr type="w" for="ch" forName="text_6" refType="w" fact="0.1341"/>
          <dgm:constr type="h" for="ch" forName="text_6" refType="h" fact="0.2095"/>
          <dgm:constr type="l" for="ch" forName="text_accent_6" refType="w" fact="0.5712"/>
          <dgm:constr type="t" for="ch" forName="text_accent_6" refType="h" fact="0.52"/>
          <dgm:constr type="w" for="ch" forName="text_accent_6" refType="w" fact="0.0161"/>
          <dgm:constr type="h" for="ch" forName="text_accent_6" refType="h" fact="0.0251"/>
          <dgm:constr type="l" for="ch" forName="image_6" refType="w" fact="0.4319"/>
          <dgm:constr type="t" for="ch" forName="image_6" refType="h" fact="0.4533"/>
          <dgm:constr type="w" for="ch" forName="image_6" refType="w" fact="0.1341"/>
          <dgm:constr type="h" for="ch" forName="image_6" refType="h" fact="0.2095"/>
          <dgm:constr type="l" for="ch" forName="image_accent_6" refType="w" fact="0.5461"/>
          <dgm:constr type="t" for="ch" forName="image_accent_6" refType="h" fact="0.5447"/>
          <dgm:constr type="w" for="ch" forName="image_accent_6" refType="w" fact="0.0161"/>
          <dgm:constr type="h" for="ch" forName="image_accent_6" refType="h" fact="0.0251"/>
          <dgm:constr type="l" for="ch" forName="image_7" refType="w" fact="0.1087"/>
          <dgm:constr type="t" for="ch" forName="image_7" refType="h" fact="0.5668"/>
          <dgm:constr type="w" for="ch" forName="image_7" refType="w" fact="0.1341"/>
          <dgm:constr type="h" for="ch" forName="image_7" refType="h" fact="0.2095"/>
          <dgm:constr type="l" for="ch" forName="image_accent_7" refType="w" fact="0.1958"/>
          <dgm:constr type="t" for="ch" forName="image_accent_7" refType="h" fact="0.5725"/>
          <dgm:constr type="w" for="ch" forName="image_accent_7" refType="w" fact="0.0161"/>
          <dgm:constr type="h" for="ch" forName="image_accent_7" refType="h" fact="0.0251"/>
          <dgm:constr type="l" for="ch" forName="text_7" refType="w" fact="0.2153"/>
          <dgm:constr type="t" for="ch" forName="text_7" refType="h" fact="0.4525"/>
          <dgm:constr type="w" for="ch" forName="text_7" refType="w" fact="0.1374"/>
          <dgm:constr type="h" for="ch" forName="text_7" refType="h" fact="0.2147"/>
          <dgm:constr type="l" for="ch" forName="text_accent_7" refType="w" fact="0.221"/>
          <dgm:constr type="t" for="ch" forName="text_accent_7" refType="h" fact="0.5448"/>
          <dgm:constr type="w" for="ch" forName="text_accent_7" refType="w" fact="0.0161"/>
          <dgm:constr type="h" for="ch" forName="text_accent_7" refType="h" fact="0.0251"/>
          <dgm:constr type="l" for="ch" forName="image_8" refType="w" fact="0.5391"/>
          <dgm:constr type="t" for="ch" forName="image_8" refType="h" fact="0.5673"/>
          <dgm:constr type="w" for="ch" forName="image_8" refType="w" fact="0.1341"/>
          <dgm:constr type="h" for="ch" forName="image_8" refType="h" fact="0.2095"/>
          <dgm:constr type="l" for="ch" forName="image_accent_8" refType="w" fact="0.6544"/>
          <dgm:constr type="t" for="ch" forName="image_accent_8" refType="h" fact="0.6583"/>
          <dgm:constr type="w" for="ch" forName="image_accent_8" refType="w" fact="0.0161"/>
          <dgm:constr type="h" for="ch" forName="image_accent_8" refType="h" fact="0.0251"/>
          <dgm:constr type="l" for="ch" forName="text_8" refType="w" fact="0.647"/>
          <dgm:constr type="t" for="ch" forName="text_8" refType="h" fact="0.4543"/>
          <dgm:constr type="w" for="ch" forName="text_8" refType="w" fact="0.1341"/>
          <dgm:constr type="h" for="ch" forName="text_8" refType="h" fact="0.2095"/>
          <dgm:constr type="l" for="ch" forName="text_accent_8" refType="w" fact="0.6787"/>
          <dgm:constr type="t" for="ch" forName="text_accent_8" refType="h" fact="0.6343"/>
          <dgm:constr type="w" for="ch" forName="text_accent_8" refType="w" fact="0.0161"/>
          <dgm:constr type="h" for="ch" forName="text_accent_8" refType="h" fact="0.0251"/>
          <dgm:constr type="l" for="ch" forName="image_9" refType="w" fact="0.6471"/>
          <dgm:constr type="t" for="ch" forName="image_9" refType="h" fact="0.229"/>
          <dgm:constr type="w" for="ch" forName="image_9" refType="w" fact="0.1341"/>
          <dgm:constr type="h" for="ch" forName="image_9" refType="h" fact="0.2095"/>
          <dgm:constr type="l" for="ch" forName="image_accent_9" refType="w" fact="0.7342"/>
          <dgm:constr type="t" for="ch" forName="image_accent_9" refType="h" fact="0.2347"/>
          <dgm:constr type="w" for="ch" forName="image_accent_9" refType="w" fact="0.0161"/>
          <dgm:constr type="h" for="ch" forName="image_accent_9" refType="h" fact="0.0251"/>
          <dgm:constr type="l" for="ch" forName="text_9" refType="w" fact="0.6455"/>
          <dgm:constr type="t" for="ch" forName="text_9" refType="h" fact="0.0017"/>
          <dgm:constr type="w" for="ch" forName="text_9" refType="w" fact="0.1374"/>
          <dgm:constr type="h" for="ch" forName="text_9" refType="h" fact="0.2147"/>
          <dgm:constr type="l" for="ch" forName="text_accent_9" refType="w" fact="0.7342"/>
          <dgm:constr type="t" for="ch" forName="text_accent_9" refType="h" fact="0.1844"/>
          <dgm:constr type="w" for="ch" forName="text_accent_9" refType="w" fact="0.0161"/>
          <dgm:constr type="h" for="ch" forName="text_accent_9" refType="h" fact="0.0251"/>
          <dgm:constr type="l" for="ch" forName="text_10" refType="w" fact="0.3238"/>
          <dgm:constr type="t" for="ch" forName="text_10" refType="h" fact="0.5673"/>
          <dgm:constr type="w" for="ch" forName="text_10" refType="w" fact="0.1341"/>
          <dgm:constr type="h" for="ch" forName="text_10" refType="h" fact="0.2095"/>
          <dgm:constr type="l" for="ch" forName="text_accent_10" refType="w" fact="0.3554"/>
          <dgm:constr type="t" for="ch" forName="text_accent_10" refType="h" fact="0.746"/>
          <dgm:constr type="w" for="ch" forName="text_accent_10" refType="w" fact="0.0161"/>
          <dgm:constr type="h" for="ch" forName="text_accent_10" refType="h" fact="0.0251"/>
          <dgm:constr type="l" for="ch" forName="image_10" refType="w" fact="0.216"/>
          <dgm:constr type="t" for="ch" forName="image_10" refType="h" fact="0.6792"/>
          <dgm:constr type="w" for="ch" forName="image_10" refType="w" fact="0.1341"/>
          <dgm:constr type="h" for="ch" forName="image_10" refType="h" fact="0.2095"/>
          <dgm:constr type="l" for="ch" forName="image_accent_10" refType="w" fact="0.3303"/>
          <dgm:constr type="t" for="ch" forName="image_accent_10" refType="h" fact="0.7707"/>
          <dgm:constr type="w" for="ch" forName="image_accent_10" refType="w" fact="0.0161"/>
          <dgm:constr type="h" for="ch" forName="image_accent_10" refType="h" fact="0.0251"/>
          <dgm:constr type="l" for="ch" forName="text_11" refType="w" fact="0.5395"/>
          <dgm:constr type="t" for="ch" forName="text_11" refType="h" fact="0.7905"/>
          <dgm:constr type="w" for="ch" forName="text_11" refType="w" fact="0.1341"/>
          <dgm:constr type="h" for="ch" forName="text_11" refType="h" fact="0.2095"/>
          <dgm:constr type="l" for="ch" forName="text_accent_11" refType="w" fact="0.5425"/>
          <dgm:constr type="t" for="ch" forName="text_accent_11" refType="h" fact="0.8827"/>
          <dgm:constr type="w" for="ch" forName="text_accent_11" refType="w" fact="0.0161"/>
          <dgm:constr type="h" for="ch" forName="text_accent_11" refType="h" fact="0.0251"/>
          <dgm:constr type="l" for="ch" forName="image_11" refType="w" fact="0.4302"/>
          <dgm:constr type="t" for="ch" forName="image_11" refType="h" fact="0.6769"/>
          <dgm:constr type="w" for="ch" forName="image_11" refType="w" fact="0.1374"/>
          <dgm:constr type="h" for="ch" forName="image_11" refType="h" fact="0.2147"/>
          <dgm:constr type="l" for="ch" forName="image_accent_11" refType="w" fact="0.5189"/>
          <dgm:constr type="t" for="ch" forName="image_accent_11" refType="h" fact="0.8596"/>
          <dgm:constr type="w" for="ch" forName="image_accent_11" refType="w" fact="0.0161"/>
          <dgm:constr type="h" for="ch" forName="image_accent_11" refType="h" fact="0.0251"/>
          <dgm:constr type="l" for="ch" forName="image_12" refType="w" fact="0.7549"/>
          <dgm:constr type="t" for="ch" forName="image_12" refType="h" fact="0.566"/>
          <dgm:constr type="w" for="ch" forName="image_12" refType="w" fact="0.1341"/>
          <dgm:constr type="h" for="ch" forName="image_12" refType="h" fact="0.2095"/>
          <dgm:constr type="l" for="ch" forName="image_accent_12" refType="w" fact="0.7864"/>
          <dgm:constr type="t" for="ch" forName="image_accent_12" refType="h" fact="0.7447"/>
          <dgm:constr type="w" for="ch" forName="image_accent_12" refType="w" fact="0.0161"/>
          <dgm:constr type="h" for="ch" forName="image_accent_12" refType="h" fact="0.0251"/>
          <dgm:constr type="l" for="ch" forName="text_12" refType="w" fact="0.6471"/>
          <dgm:constr type="t" for="ch" forName="text_12" refType="h" fact="0.678"/>
          <dgm:constr type="w" for="ch" forName="text_12" refType="w" fact="0.1341"/>
          <dgm:constr type="h" for="ch" forName="text_12" refType="h" fact="0.2095"/>
          <dgm:constr type="l" for="ch" forName="text_accent_12" refType="w" fact="0.7613"/>
          <dgm:constr type="t" for="ch" forName="text_accent_12" refType="h" fact="0.7694"/>
          <dgm:constr type="w" for="ch" forName="text_accent_12" refType="w" fact="0.0161"/>
          <dgm:constr type="h" for="ch" forName="text_accent_12" refType="h" fact="0.0251"/>
          <dgm:constr type="l" for="ch" forName="text_13" refType="w" fact="0.7555"/>
          <dgm:constr type="t" for="ch" forName="text_13" refType="h" fact="0.3415"/>
          <dgm:constr type="w" for="ch" forName="text_13" refType="w" fact="0.1341"/>
          <dgm:constr type="h" for="ch" forName="text_13" refType="h" fact="0.2095"/>
          <dgm:constr type="l" for="ch" forName="text_accent_13" refType="w" fact="0.8426"/>
          <dgm:constr type="t" for="ch" forName="text_accent_13" refType="h" fact="0.3472"/>
          <dgm:constr type="w" for="ch" forName="text_accent_13" refType="w" fact="0.0161"/>
          <dgm:constr type="h" for="ch" forName="text_accent_13" refType="h" fact="0.0251"/>
          <dgm:constr type="l" for="ch" forName="image_13" refType="w" fact="0.7539"/>
          <dgm:constr type="t" for="ch" forName="image_13" refType="h" fact="0.1142"/>
          <dgm:constr type="w" for="ch" forName="image_13" refType="w" fact="0.1374"/>
          <dgm:constr type="h" for="ch" forName="image_13" refType="h" fact="0.2147"/>
          <dgm:constr type="l" for="ch" forName="image_accent_13" refType="w" fact="0.8426"/>
          <dgm:constr type="t" for="ch" forName="image_accent_13" refType="h" fact="0.2968"/>
          <dgm:constr type="w" for="ch" forName="image_accent_13" refType="w" fact="0.0161"/>
          <dgm:constr type="h" for="ch" forName="image_accent_13" refType="h" fact="0.0251"/>
          <dgm:constr type="l" for="ch" forName="text_14" refType="w" fact="0.864"/>
          <dgm:constr type="t" for="ch" forName="text_14" refType="h" fact="0.6774"/>
          <dgm:constr type="w" for="ch" forName="text_14" refType="w" fact="0.1341"/>
          <dgm:constr type="h" for="ch" forName="text_14" refType="h" fact="0.2095"/>
          <dgm:constr type="l" for="ch" forName="text_accent_14" refType="w" fact="0.9511"/>
          <dgm:constr type="t" for="ch" forName="text_accent_14" refType="h" fact="0.683"/>
          <dgm:constr type="w" for="ch" forName="text_accent_14" refType="w" fact="0.0161"/>
          <dgm:constr type="h" for="ch" forName="text_accent_14" refType="h" fact="0.0251"/>
          <dgm:constr type="l" for="ch" forName="image_14" refType="w" fact="0.8625"/>
          <dgm:constr type="t" for="ch" forName="image_14" refType="h" fact="0.4501"/>
          <dgm:constr type="w" for="ch" forName="image_14" refType="w" fact="0.1374"/>
          <dgm:constr type="h" for="ch" forName="image_14" refType="h" fact="0.2147"/>
          <dgm:constr type="l" for="ch" forName="image_accent_14" refType="w" fact="0.9512"/>
          <dgm:constr type="t" for="ch" forName="image_accent_14" refType="h" fact="0.6327"/>
          <dgm:constr type="w" for="ch" forName="image_accent_14" refType="w" fact="0.0161"/>
          <dgm:constr type="h" for="ch" forName="image_accent_14" refType="h" fact="0.0251"/>
          <dgm:constr type="l" for="ch" forName="text_15" refType="w" fact="0.8642"/>
          <dgm:constr type="t" for="ch" forName="text_15" refType="h" fact="0.2273"/>
          <dgm:constr type="w" for="ch" forName="text_15" refType="w" fact="0.1341"/>
          <dgm:constr type="h" for="ch" forName="text_15" refType="h" fact="0.2095"/>
          <dgm:constr type="l" for="ch" forName="text_accent_15" refType="w" fact="0.9512"/>
          <dgm:constr type="t" for="ch" forName="text_accent_15" refType="h" fact="0.233"/>
          <dgm:constr type="w" for="ch" forName="text_accent_15" refType="w" fact="0.0161"/>
          <dgm:constr type="h" for="ch" forName="text_accent_15" refType="h" fact="0.0251"/>
          <dgm:constr type="l" for="ch" forName="image_15" refType="w" fact="0.8626"/>
          <dgm:constr type="t" for="ch" forName="image_15" refType="h" fact="0"/>
          <dgm:constr type="w" for="ch" forName="image_15" refType="w" fact="0.1374"/>
          <dgm:constr type="h" for="ch" forName="image_15" refType="h" fact="0.2147"/>
          <dgm:constr type="l" for="ch" forName="image_accent_15" refType="w" fact="0.9513"/>
          <dgm:constr type="t" for="ch" forName="image_accent_15" refType="h" fact="0.1826"/>
          <dgm:constr type="w" for="ch" forName="image_accent_15" refType="w" fact="0.0161"/>
          <dgm:constr type="h" for="ch" forName="image_accent_15" refType="h" fact="0.0251"/>
        </dgm:constrLst>
      </dgm:if>
      <dgm:if name="Name17" axis="ch" ptType="node" func="cnt" op="equ" val="16">
        <dgm:alg type="composite">
          <dgm:param type="ar" val="2.0101"/>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8"/>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4"/>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4"/>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2"/>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2"/>
          <dgm:constr type="t" for="ch" forName="image_5" refType="h" fact="0.1173"/>
          <dgm:constr type="w" for="ch" forName="image_5" refType="w" fact="0.1209"/>
          <dgm:constr type="h" for="ch" forName="image_5" refType="h" fact="0.2095"/>
          <dgm:constr type="l" for="ch" forName="image_accent_5" refType="w" fact="0.5139"/>
          <dgm:constr type="t" for="ch" forName="image_accent_5" refType="h" fact="0.1215"/>
          <dgm:constr type="w" for="ch" forName="image_accent_5" refType="w" fact="0.0145"/>
          <dgm:constr type="h" for="ch" forName="image_accent_5" refType="h" fact="0.0251"/>
          <dgm:constr type="l" for="ch" forName="text_6" refType="w" fact="0.4866"/>
          <dgm:constr type="t" for="ch" forName="text_6" refType="h" fact="0.3413"/>
          <dgm:constr type="w" for="ch" forName="text_6" refType="w" fact="0.1209"/>
          <dgm:constr type="h" for="ch" forName="text_6" refType="h" fact="0.2095"/>
          <dgm:constr type="l" for="ch" forName="text_accent_6" refType="w" fact="0.515"/>
          <dgm:constr type="t" for="ch" forName="text_accent_6" refType="h" fact="0.52"/>
          <dgm:constr type="w" for="ch" forName="text_accent_6" refType="w" fact="0.0145"/>
          <dgm:constr type="h" for="ch" forName="text_accent_6" refType="h" fact="0.0251"/>
          <dgm:constr type="l" for="ch" forName="image_6" refType="w" fact="0.3894"/>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6"/>
          <dgm:constr type="t" for="ch" forName="image_8" refType="h" fact="0.5673"/>
          <dgm:constr type="w" for="ch" forName="image_8" refType="w" fact="0.1209"/>
          <dgm:constr type="h" for="ch" forName="image_8" refType="h" fact="0.2095"/>
          <dgm:constr type="l" for="ch" forName="image_accent_8" refType="w" fact="0.59"/>
          <dgm:constr type="t" for="ch" forName="image_accent_8" refType="h" fact="0.6583"/>
          <dgm:constr type="w" for="ch" forName="image_accent_8" refType="w" fact="0.0145"/>
          <dgm:constr type="h" for="ch" forName="image_accent_8" refType="h" fact="0.0251"/>
          <dgm:constr type="l" for="ch" forName="text_8" refType="w" fact="0.5833"/>
          <dgm:constr type="t" for="ch" forName="text_8" refType="h" fact="0.4543"/>
          <dgm:constr type="w" for="ch" forName="text_8" refType="w" fact="0.1209"/>
          <dgm:constr type="h" for="ch" forName="text_8" refType="h" fact="0.2095"/>
          <dgm:constr type="l" for="ch" forName="text_accent_8" refType="w" fact="0.6119"/>
          <dgm:constr type="t" for="ch" forName="text_accent_8" refType="h" fact="0.6343"/>
          <dgm:constr type="w" for="ch" forName="text_accent_8" refType="w" fact="0.0145"/>
          <dgm:constr type="h" for="ch" forName="text_accent_8" refType="h" fact="0.0251"/>
          <dgm:constr type="l" for="ch" forName="image_9" refType="w" fact="0.5834"/>
          <dgm:constr type="t" for="ch" forName="image_9" refType="h" fact="0.229"/>
          <dgm:constr type="w" for="ch" forName="image_9" refType="w" fact="0.1209"/>
          <dgm:constr type="h" for="ch" forName="image_9" refType="h" fact="0.2095"/>
          <dgm:constr type="l" for="ch" forName="image_accent_9" refType="w" fact="0.6619"/>
          <dgm:constr type="t" for="ch" forName="image_accent_9" refType="h" fact="0.2347"/>
          <dgm:constr type="w" for="ch" forName="image_accent_9" refType="w" fact="0.0145"/>
          <dgm:constr type="h" for="ch" forName="image_accent_9" refType="h" fact="0.0251"/>
          <dgm:constr type="l" for="ch" forName="text_9" refType="w" fact="0.582"/>
          <dgm:constr type="t" for="ch" forName="text_9" refType="h" fact="0.0017"/>
          <dgm:constr type="w" for="ch" forName="text_9" refType="w" fact="0.1239"/>
          <dgm:constr type="h" for="ch" forName="text_9" refType="h" fact="0.2147"/>
          <dgm:constr type="l" for="ch" forName="text_accent_9" refType="w" fact="0.6619"/>
          <dgm:constr type="t" for="ch" forName="text_accent_9" refType="h" fact="0.1844"/>
          <dgm:constr type="w" for="ch" forName="text_accent_9" refType="w" fact="0.0145"/>
          <dgm:constr type="h" for="ch" forName="text_accent_9" refType="h" fact="0.0251"/>
          <dgm:constr type="l" for="ch" forName="text_10" refType="w" fact="0.292"/>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8"/>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8"/>
          <dgm:constr type="t" for="ch" forName="image_accent_11" refType="h" fact="0.8596"/>
          <dgm:constr type="w" for="ch" forName="image_accent_11" refType="w" fact="0.0145"/>
          <dgm:constr type="h" for="ch" forName="image_accent_11" refType="h" fact="0.0251"/>
          <dgm:constr type="l" for="ch" forName="image_12" refType="w" fact="0.6806"/>
          <dgm:constr type="t" for="ch" forName="image_12" refType="h" fact="0.566"/>
          <dgm:constr type="w" for="ch" forName="image_12" refType="w" fact="0.1209"/>
          <dgm:constr type="h" for="ch" forName="image_12" refType="h" fact="0.2095"/>
          <dgm:constr type="l" for="ch" forName="image_accent_12" refType="w" fact="0.709"/>
          <dgm:constr type="t" for="ch" forName="image_accent_12" refType="h" fact="0.7447"/>
          <dgm:constr type="w" for="ch" forName="image_accent_12" refType="w" fact="0.0145"/>
          <dgm:constr type="h" for="ch" forName="image_accent_12" refType="h" fact="0.0251"/>
          <dgm:constr type="l" for="ch" forName="text_12" refType="w" fact="0.5834"/>
          <dgm:constr type="t" for="ch" forName="text_12" refType="h" fact="0.678"/>
          <dgm:constr type="w" for="ch" forName="text_12" refType="w" fact="0.1209"/>
          <dgm:constr type="h" for="ch" forName="text_12" refType="h" fact="0.2095"/>
          <dgm:constr type="l" for="ch" forName="text_accent_12" refType="w" fact="0.6863"/>
          <dgm:constr type="t" for="ch" forName="text_accent_12" refType="h" fact="0.7694"/>
          <dgm:constr type="w" for="ch" forName="text_accent_12" refType="w" fact="0.0145"/>
          <dgm:constr type="h" for="ch" forName="text_accent_12" refType="h" fact="0.0251"/>
          <dgm:constr type="l" for="ch" forName="text_13" refType="w" fact="0.6811"/>
          <dgm:constr type="t" for="ch" forName="text_13" refType="h" fact="0.3415"/>
          <dgm:constr type="w" for="ch" forName="text_13" refType="w" fact="0.1209"/>
          <dgm:constr type="h" for="ch" forName="text_13" refType="h" fact="0.2095"/>
          <dgm:constr type="l" for="ch" forName="text_accent_13" refType="w" fact="0.7596"/>
          <dgm:constr type="t" for="ch" forName="text_accent_13" refType="h" fact="0.3472"/>
          <dgm:constr type="w" for="ch" forName="text_accent_13" refType="w" fact="0.0145"/>
          <dgm:constr type="h" for="ch" forName="text_accent_13" refType="h" fact="0.0251"/>
          <dgm:constr type="l" for="ch" forName="image_13" refType="w" fact="0.6797"/>
          <dgm:constr type="t" for="ch" forName="image_13" refType="h" fact="0.1142"/>
          <dgm:constr type="w" for="ch" forName="image_13" refType="w" fact="0.1239"/>
          <dgm:constr type="h" for="ch" forName="image_13" refType="h" fact="0.2147"/>
          <dgm:constr type="l" for="ch" forName="image_accent_13" refType="w" fact="0.7597"/>
          <dgm:constr type="t" for="ch" forName="image_accent_13" refType="h" fact="0.2968"/>
          <dgm:constr type="w" for="ch" forName="image_accent_13" refType="w" fact="0.0145"/>
          <dgm:constr type="h" for="ch" forName="image_accent_13" refType="h" fact="0.0251"/>
          <dgm:constr type="l" for="ch" forName="text_14" refType="w" fact="0.779"/>
          <dgm:constr type="t" for="ch" forName="text_14" refType="h" fact="0.6774"/>
          <dgm:constr type="w" for="ch" forName="text_14" refType="w" fact="0.1209"/>
          <dgm:constr type="h" for="ch" forName="text_14" refType="h" fact="0.2095"/>
          <dgm:constr type="l" for="ch" forName="text_accent_14" refType="w" fact="0.8575"/>
          <dgm:constr type="t" for="ch" forName="text_accent_14" refType="h" fact="0.683"/>
          <dgm:constr type="w" for="ch" forName="text_accent_14" refType="w" fact="0.0145"/>
          <dgm:constr type="h" for="ch" forName="text_accent_14" refType="h" fact="0.0251"/>
          <dgm:constr type="l" for="ch" forName="image_14" refType="w" fact="0.7781"/>
          <dgm:constr type="t" for="ch" forName="image_14" refType="h" fact="0.4501"/>
          <dgm:constr type="w" for="ch" forName="image_14" refType="w" fact="0.1239"/>
          <dgm:constr type="h" for="ch" forName="image_14" refType="h" fact="0.2147"/>
          <dgm:constr type="l" for="ch" forName="image_accent_14" refType="w" fact="0.8581"/>
          <dgm:constr type="t" for="ch" forName="image_accent_14" refType="h" fact="0.6327"/>
          <dgm:constr type="w" for="ch" forName="image_accent_14" refType="w" fact="0.0145"/>
          <dgm:constr type="h" for="ch" forName="image_accent_14" refType="h" fact="0.0251"/>
          <dgm:constr type="l" for="ch" forName="text_15" refType="w" fact="0.7791"/>
          <dgm:constr type="t" for="ch" forName="text_15" refType="h" fact="0.2273"/>
          <dgm:constr type="w" for="ch" forName="text_15" refType="w" fact="0.1209"/>
          <dgm:constr type="h" for="ch" forName="text_15" refType="h" fact="0.2095"/>
          <dgm:constr type="l" for="ch" forName="text_accent_15" refType="w" fact="0.8576"/>
          <dgm:constr type="t" for="ch" forName="text_accent_15" refType="h" fact="0.233"/>
          <dgm:constr type="w" for="ch" forName="text_accent_15" refType="w" fact="0.0145"/>
          <dgm:constr type="h" for="ch" forName="text_accent_15" refType="h" fact="0.0251"/>
          <dgm:constr type="l" for="ch" forName="image_15" refType="w" fact="0.7777"/>
          <dgm:constr type="t" for="ch" forName="image_15" refType="h" fact="0"/>
          <dgm:constr type="w" for="ch" forName="image_15" refType="w" fact="0.1239"/>
          <dgm:constr type="h" for="ch" forName="image_15" refType="h" fact="0.2147"/>
          <dgm:constr type="l" for="ch" forName="image_accent_15" refType="w" fact="0.8576"/>
          <dgm:constr type="t" for="ch" forName="image_accent_15" refType="h" fact="0.1826"/>
          <dgm:constr type="w" for="ch" forName="image_accent_15" refType="w" fact="0.0145"/>
          <dgm:constr type="h" for="ch" forName="image_accent_15" refType="h" fact="0.0251"/>
          <dgm:constr type="l" for="ch" forName="text_16" refType="w" fact="0.8775"/>
          <dgm:constr type="t" for="ch" forName="text_16" refType="h" fact="0.7895"/>
          <dgm:constr type="w" for="ch" forName="text_16" refType="w" fact="0.1209"/>
          <dgm:constr type="h" for="ch" forName="text_16" refType="h" fact="0.2095"/>
          <dgm:constr type="l" for="ch" forName="text_accent_16" refType="w" fact="0.956"/>
          <dgm:constr type="t" for="ch" forName="text_accent_16" refType="h" fact="0.7952"/>
          <dgm:constr type="w" for="ch" forName="text_accent_16" refType="w" fact="0.0145"/>
          <dgm:constr type="h" for="ch" forName="text_accent_16" refType="h" fact="0.0251"/>
          <dgm:constr type="l" for="ch" forName="image_16" refType="w" fact="0.8761"/>
          <dgm:constr type="t" for="ch" forName="image_16" refType="h" fact="0.5622"/>
          <dgm:constr type="w" for="ch" forName="image_16" refType="w" fact="0.1239"/>
          <dgm:constr type="h" for="ch" forName="image_16" refType="h" fact="0.2147"/>
          <dgm:constr type="l" for="ch" forName="image_accent_16" refType="w" fact="0.9561"/>
          <dgm:constr type="t" for="ch" forName="image_accent_16" refType="h" fact="0.7449"/>
          <dgm:constr type="w" for="ch" forName="image_accent_16" refType="w" fact="0.0145"/>
          <dgm:constr type="h" for="ch" forName="image_accent_16" refType="h" fact="0.0251"/>
        </dgm:constrLst>
      </dgm:if>
      <dgm:if name="Name18" axis="ch" ptType="node" func="cnt" op="equ" val="17">
        <dgm:alg type="composite">
          <dgm:param type="ar" val="2.0104"/>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799"/>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3"/>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3"/>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1"/>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1"/>
          <dgm:constr type="t" for="ch" forName="image_5" refType="h" fact="0.1173"/>
          <dgm:constr type="w" for="ch" forName="image_5" refType="w" fact="0.1209"/>
          <dgm:constr type="h" for="ch" forName="image_5" refType="h" fact="0.2095"/>
          <dgm:constr type="l" for="ch" forName="image_accent_5" refType="w" fact="0.5138"/>
          <dgm:constr type="t" for="ch" forName="image_accent_5" refType="h" fact="0.1215"/>
          <dgm:constr type="w" for="ch" forName="image_accent_5" refType="w" fact="0.0145"/>
          <dgm:constr type="h" for="ch" forName="image_accent_5" refType="h" fact="0.0251"/>
          <dgm:constr type="l" for="ch" forName="text_6" refType="w" fact="0.4865"/>
          <dgm:constr type="t" for="ch" forName="text_6" refType="h" fact="0.3413"/>
          <dgm:constr type="w" for="ch" forName="text_6" refType="w" fact="0.1209"/>
          <dgm:constr type="h" for="ch" forName="text_6" refType="h" fact="0.2095"/>
          <dgm:constr type="l" for="ch" forName="text_accent_6" refType="w" fact="0.5149"/>
          <dgm:constr type="t" for="ch" forName="text_accent_6" refType="h" fact="0.52"/>
          <dgm:constr type="w" for="ch" forName="text_accent_6" refType="w" fact="0.0145"/>
          <dgm:constr type="h" for="ch" forName="text_accent_6" refType="h" fact="0.0251"/>
          <dgm:constr type="l" for="ch" forName="image_6" refType="w" fact="0.3893"/>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59"/>
          <dgm:constr type="t" for="ch" forName="image_8" refType="h" fact="0.5673"/>
          <dgm:constr type="w" for="ch" forName="image_8" refType="w" fact="0.1209"/>
          <dgm:constr type="h" for="ch" forName="image_8" refType="h" fact="0.2095"/>
          <dgm:constr type="l" for="ch" forName="image_accent_8" refType="w" fact="0.5899"/>
          <dgm:constr type="t" for="ch" forName="image_accent_8" refType="h" fact="0.6583"/>
          <dgm:constr type="w" for="ch" forName="image_accent_8" refType="w" fact="0.0145"/>
          <dgm:constr type="h" for="ch" forName="image_accent_8" refType="h" fact="0.0251"/>
          <dgm:constr type="l" for="ch" forName="text_8" refType="w" fact="0.5832"/>
          <dgm:constr type="t" for="ch" forName="text_8" refType="h" fact="0.4543"/>
          <dgm:constr type="w" for="ch" forName="text_8" refType="w" fact="0.1209"/>
          <dgm:constr type="h" for="ch" forName="text_8" refType="h" fact="0.2095"/>
          <dgm:constr type="l" for="ch" forName="text_accent_8" refType="w" fact="0.6118"/>
          <dgm:constr type="t" for="ch" forName="text_accent_8" refType="h" fact="0.6343"/>
          <dgm:constr type="w" for="ch" forName="text_accent_8" refType="w" fact="0.0145"/>
          <dgm:constr type="h" for="ch" forName="text_accent_8" refType="h" fact="0.0251"/>
          <dgm:constr type="l" for="ch" forName="image_9" refType="w" fact="0.5833"/>
          <dgm:constr type="t" for="ch" forName="image_9" refType="h" fact="0.229"/>
          <dgm:constr type="w" for="ch" forName="image_9" refType="w" fact="0.1209"/>
          <dgm:constr type="h" for="ch" forName="image_9" refType="h" fact="0.2095"/>
          <dgm:constr type="l" for="ch" forName="image_accent_9" refType="w" fact="0.6618"/>
          <dgm:constr type="t" for="ch" forName="image_accent_9" refType="h" fact="0.2347"/>
          <dgm:constr type="w" for="ch" forName="image_accent_9" refType="w" fact="0.0145"/>
          <dgm:constr type="h" for="ch" forName="image_accent_9" refType="h" fact="0.0251"/>
          <dgm:constr type="l" for="ch" forName="text_9" refType="w" fact="0.5819"/>
          <dgm:constr type="t" for="ch" forName="text_9" refType="h" fact="0.0017"/>
          <dgm:constr type="w" for="ch" forName="text_9" refType="w" fact="0.1239"/>
          <dgm:constr type="h" for="ch" forName="text_9" refType="h" fact="0.2147"/>
          <dgm:constr type="l" for="ch" forName="text_accent_9" refType="w" fact="0.6618"/>
          <dgm:constr type="t" for="ch" forName="text_accent_9" refType="h" fact="0.1844"/>
          <dgm:constr type="w" for="ch" forName="text_accent_9" refType="w" fact="0.0145"/>
          <dgm:constr type="h" for="ch" forName="text_accent_9" refType="h" fact="0.0251"/>
          <dgm:constr type="l" for="ch" forName="text_10" refType="w" fact="0.2919"/>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7"/>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7"/>
          <dgm:constr type="t" for="ch" forName="image_accent_11" refType="h" fact="0.8596"/>
          <dgm:constr type="w" for="ch" forName="image_accent_11" refType="w" fact="0.0145"/>
          <dgm:constr type="h" for="ch" forName="image_accent_11" refType="h" fact="0.0251"/>
          <dgm:constr type="l" for="ch" forName="image_12" refType="w" fact="0.6805"/>
          <dgm:constr type="t" for="ch" forName="image_12" refType="h" fact="0.566"/>
          <dgm:constr type="w" for="ch" forName="image_12" refType="w" fact="0.1209"/>
          <dgm:constr type="h" for="ch" forName="image_12" refType="h" fact="0.2095"/>
          <dgm:constr type="l" for="ch" forName="image_accent_12" refType="w" fact="0.7089"/>
          <dgm:constr type="t" for="ch" forName="image_accent_12" refType="h" fact="0.7447"/>
          <dgm:constr type="w" for="ch" forName="image_accent_12" refType="w" fact="0.0145"/>
          <dgm:constr type="h" for="ch" forName="image_accent_12" refType="h" fact="0.0251"/>
          <dgm:constr type="l" for="ch" forName="text_12" refType="w" fact="0.5833"/>
          <dgm:constr type="t" for="ch" forName="text_12" refType="h" fact="0.678"/>
          <dgm:constr type="w" for="ch" forName="text_12" refType="w" fact="0.1209"/>
          <dgm:constr type="h" for="ch" forName="text_12" refType="h" fact="0.2095"/>
          <dgm:constr type="l" for="ch" forName="text_accent_12" refType="w" fact="0.6862"/>
          <dgm:constr type="t" for="ch" forName="text_accent_12" refType="h" fact="0.7694"/>
          <dgm:constr type="w" for="ch" forName="text_accent_12" refType="w" fact="0.0145"/>
          <dgm:constr type="h" for="ch" forName="text_accent_12" refType="h" fact="0.0251"/>
          <dgm:constr type="l" for="ch" forName="text_13" refType="w" fact="0.681"/>
          <dgm:constr type="t" for="ch" forName="text_13" refType="h" fact="0.3415"/>
          <dgm:constr type="w" for="ch" forName="text_13" refType="w" fact="0.1209"/>
          <dgm:constr type="h" for="ch" forName="text_13" refType="h" fact="0.2095"/>
          <dgm:constr type="l" for="ch" forName="text_accent_13" refType="w" fact="0.7595"/>
          <dgm:constr type="t" for="ch" forName="text_accent_13" refType="h" fact="0.3472"/>
          <dgm:constr type="w" for="ch" forName="text_accent_13" refType="w" fact="0.0145"/>
          <dgm:constr type="h" for="ch" forName="text_accent_13" refType="h" fact="0.0251"/>
          <dgm:constr type="l" for="ch" forName="image_13" refType="w" fact="0.6796"/>
          <dgm:constr type="t" for="ch" forName="image_13" refType="h" fact="0.1142"/>
          <dgm:constr type="w" for="ch" forName="image_13" refType="w" fact="0.1239"/>
          <dgm:constr type="h" for="ch" forName="image_13" refType="h" fact="0.2147"/>
          <dgm:constr type="l" for="ch" forName="image_accent_13" refType="w" fact="0.7596"/>
          <dgm:constr type="t" for="ch" forName="image_accent_13" refType="h" fact="0.2968"/>
          <dgm:constr type="w" for="ch" forName="image_accent_13" refType="w" fact="0.0145"/>
          <dgm:constr type="h" for="ch" forName="image_accent_13" refType="h" fact="0.0251"/>
          <dgm:constr type="l" for="ch" forName="text_14" refType="w" fact="0.7789"/>
          <dgm:constr type="t" for="ch" forName="text_14" refType="h" fact="0.6774"/>
          <dgm:constr type="w" for="ch" forName="text_14" refType="w" fact="0.1209"/>
          <dgm:constr type="h" for="ch" forName="text_14" refType="h" fact="0.2095"/>
          <dgm:constr type="l" for="ch" forName="text_accent_14" refType="w" fact="0.8574"/>
          <dgm:constr type="t" for="ch" forName="text_accent_14" refType="h" fact="0.683"/>
          <dgm:constr type="w" for="ch" forName="text_accent_14" refType="w" fact="0.0145"/>
          <dgm:constr type="h" for="ch" forName="text_accent_14" refType="h" fact="0.0251"/>
          <dgm:constr type="l" for="ch" forName="image_14" refType="w" fact="0.778"/>
          <dgm:constr type="t" for="ch" forName="image_14" refType="h" fact="0.4501"/>
          <dgm:constr type="w" for="ch" forName="image_14" refType="w" fact="0.1239"/>
          <dgm:constr type="h" for="ch" forName="image_14" refType="h" fact="0.2147"/>
          <dgm:constr type="l" for="ch" forName="image_accent_14" refType="w" fact="0.858"/>
          <dgm:constr type="t" for="ch" forName="image_accent_14" refType="h" fact="0.6327"/>
          <dgm:constr type="w" for="ch" forName="image_accent_14" refType="w" fact="0.0145"/>
          <dgm:constr type="h" for="ch" forName="image_accent_14" refType="h" fact="0.0251"/>
          <dgm:constr type="l" for="ch" forName="text_15" refType="w" fact="0.779"/>
          <dgm:constr type="t" for="ch" forName="text_15" refType="h" fact="0.2273"/>
          <dgm:constr type="w" for="ch" forName="text_15" refType="w" fact="0.1209"/>
          <dgm:constr type="h" for="ch" forName="text_15" refType="h" fact="0.2095"/>
          <dgm:constr type="l" for="ch" forName="text_accent_15" refType="w" fact="0.8575"/>
          <dgm:constr type="t" for="ch" forName="text_accent_15" refType="h" fact="0.233"/>
          <dgm:constr type="w" for="ch" forName="text_accent_15" refType="w" fact="0.0145"/>
          <dgm:constr type="h" for="ch" forName="text_accent_15" refType="h" fact="0.0251"/>
          <dgm:constr type="l" for="ch" forName="image_15" refType="w" fact="0.7776"/>
          <dgm:constr type="t" for="ch" forName="image_15" refType="h" fact="0"/>
          <dgm:constr type="w" for="ch" forName="image_15" refType="w" fact="0.1239"/>
          <dgm:constr type="h" for="ch" forName="image_15" refType="h" fact="0.2147"/>
          <dgm:constr type="l" for="ch" forName="image_accent_15" refType="w" fact="0.8575"/>
          <dgm:constr type="t" for="ch" forName="image_accent_15" refType="h" fact="0.1826"/>
          <dgm:constr type="w" for="ch" forName="image_accent_15" refType="w" fact="0.0145"/>
          <dgm:constr type="h" for="ch" forName="image_accent_15" refType="h" fact="0.0251"/>
          <dgm:constr type="l" for="ch" forName="text_16" refType="w" fact="0.8774"/>
          <dgm:constr type="t" for="ch" forName="text_16" refType="h" fact="0.7895"/>
          <dgm:constr type="w" for="ch" forName="text_16" refType="w" fact="0.1209"/>
          <dgm:constr type="h" for="ch" forName="text_16" refType="h" fact="0.2095"/>
          <dgm:constr type="l" for="ch" forName="text_accent_16" refType="w" fact="0.9559"/>
          <dgm:constr type="t" for="ch" forName="text_accent_16" refType="h" fact="0.7952"/>
          <dgm:constr type="w" for="ch" forName="text_accent_16" refType="w" fact="0.0145"/>
          <dgm:constr type="h" for="ch" forName="text_accent_16" refType="h" fact="0.0251"/>
          <dgm:constr type="l" for="ch" forName="image_16" refType="w" fact="0.876"/>
          <dgm:constr type="t" for="ch" forName="image_16" refType="h" fact="0.5622"/>
          <dgm:constr type="w" for="ch" forName="image_16" refType="w" fact="0.1239"/>
          <dgm:constr type="h" for="ch" forName="image_16" refType="h" fact="0.2147"/>
          <dgm:constr type="l" for="ch" forName="image_accent_16" refType="w" fact="0.956"/>
          <dgm:constr type="t" for="ch" forName="image_accent_16" refType="h" fact="0.7449"/>
          <dgm:constr type="w" for="ch" forName="image_accent_16" refType="w" fact="0.0145"/>
          <dgm:constr type="h" for="ch" forName="image_accent_16" refType="h" fact="0.0251"/>
          <dgm:constr type="l" for="ch" forName="text_17" refType="w" fact="0.8776"/>
          <dgm:constr type="t" for="ch" forName="text_17" refType="h" fact="0.3388"/>
          <dgm:constr type="w" for="ch" forName="text_17" refType="w" fact="0.1209"/>
          <dgm:constr type="h" for="ch" forName="text_17" refType="h" fact="0.2095"/>
          <dgm:constr type="l" for="ch" forName="text_accent_17" refType="w" fact="0.9561"/>
          <dgm:constr type="t" for="ch" forName="text_accent_17" refType="h" fact="0.3445"/>
          <dgm:constr type="w" for="ch" forName="text_accent_17" refType="w" fact="0.0145"/>
          <dgm:constr type="h" for="ch" forName="text_accent_17" refType="h" fact="0.0251"/>
          <dgm:constr type="l" for="ch" forName="image_17" refType="w" fact="0.8761"/>
          <dgm:constr type="t" for="ch" forName="image_17" refType="h" fact="0.1115"/>
          <dgm:constr type="w" for="ch" forName="image_17" refType="w" fact="0.1239"/>
          <dgm:constr type="h" for="ch" forName="image_17" refType="h" fact="0.2147"/>
          <dgm:constr type="l" for="ch" forName="image_accent_17" refType="w" fact="0.9561"/>
          <dgm:constr type="t" for="ch" forName="image_accent_17" refType="h" fact="0.2941"/>
          <dgm:constr type="w" for="ch" forName="image_accent_17" refType="w" fact="0.0145"/>
          <dgm:constr type="h" for="ch" forName="image_accent_17" refType="h" fact="0.0251"/>
        </dgm:constrLst>
      </dgm:if>
      <dgm:if name="Name19" axis="ch" ptType="node" func="cnt" op="equ" val="18">
        <dgm:alg type="composite">
          <dgm:param type="ar" val="2.2083"/>
        </dgm:alg>
        <dgm:constrLst>
          <dgm:constr type="primFontSz" for="des" ptType="node" op="equ" val="65"/>
          <dgm:constr type="l" for="ch" forName="text_1" refType="w" fact="0.0898"/>
          <dgm:constr type="t" for="ch" forName="text_1" refType="h" fact="0.3421"/>
          <dgm:constr type="w" for="ch" forName="text_1" refType="w" fact="0.11"/>
          <dgm:constr type="h" for="ch" forName="text_1" refType="h" fact="0.2095"/>
          <dgm:constr type="l" for="ch" forName="text_accent_1" refType="w" fact="0.0922"/>
          <dgm:constr type="t" for="ch" forName="text_accent_1" refType="h" fact="0.4343"/>
          <dgm:constr type="w" for="ch" forName="text_accent_1" refType="w" fact="0.0132"/>
          <dgm:constr type="h" for="ch" forName="text_accent_1" refType="h" fact="0.0251"/>
          <dgm:constr type="l" for="ch" forName="image_1" refType="w" fact="0"/>
          <dgm:constr type="t" for="ch" forName="image_1" refType="h" fact="0.2285"/>
          <dgm:constr type="w" for="ch" forName="image_1" refType="w" fact="0.1128"/>
          <dgm:constr type="h" for="ch" forName="image_1" refType="h" fact="0.2147"/>
          <dgm:constr type="l" for="ch" forName="image_accent_1" refType="w" fact="0.0728"/>
          <dgm:constr type="t" for="ch" forName="image_accent_1" refType="h" fact="0.4111"/>
          <dgm:constr type="w" for="ch" forName="image_accent_1" refType="w" fact="0.0132"/>
          <dgm:constr type="h" for="ch" forName="image_accent_1" refType="h" fact="0.0251"/>
          <dgm:constr type="l" for="ch" forName="image_2" refType="w" fact="0.2663"/>
          <dgm:constr type="t" for="ch" forName="image_2" refType="h" fact="0.3421"/>
          <dgm:constr type="w" for="ch" forName="image_2" refType="w" fact="0.11"/>
          <dgm:constr type="h" for="ch" forName="image_2" refType="h" fact="0.2095"/>
          <dgm:constr type="l" for="ch" forName="image_accent_2" refType="w" fact="0.2687"/>
          <dgm:constr type="t" for="ch" forName="image_accent_2" refType="h" fact="0.4343"/>
          <dgm:constr type="w" for="ch" forName="image_accent_2" refType="w" fact="0.0132"/>
          <dgm:constr type="h" for="ch" forName="image_accent_2" refType="h" fact="0.0251"/>
          <dgm:constr type="l" for="ch" forName="text_2" refType="w" fact="0.1765"/>
          <dgm:constr type="t" for="ch" forName="text_2" refType="h" fact="0.2285"/>
          <dgm:constr type="w" for="ch" forName="text_2" refType="w" fact="0.1128"/>
          <dgm:constr type="h" for="ch" forName="text_2" refType="h" fact="0.2147"/>
          <dgm:constr type="l" for="ch" forName="text_accent_2" refType="w" fact="0.2493"/>
          <dgm:constr type="t" for="ch" forName="text_accent_2" refType="h" fact="0.4111"/>
          <dgm:constr type="w" for="ch" forName="text_accent_2" refType="w" fact="0.0132"/>
          <dgm:constr type="h" for="ch" forName="text_accent_2" refType="h" fact="0.0251"/>
          <dgm:constr type="l" for="ch" forName="text_3" refType="w" fact="0.0897"/>
          <dgm:constr type="t" for="ch" forName="text_3" refType="h" fact="0.1207"/>
          <dgm:constr type="w" for="ch" forName="text_3" refType="w" fact="0.11"/>
          <dgm:constr type="h" for="ch" forName="text_3" refType="h" fact="0.2095"/>
          <dgm:constr type="l" for="ch" forName="text_accent_3" refType="w" fact="0.1612"/>
          <dgm:constr type="t" for="ch" forName="text_accent_3" refType="h" fact="0.1264"/>
          <dgm:constr type="w" for="ch" forName="text_accent_3" refType="w" fact="0.0132"/>
          <dgm:constr type="h" for="ch" forName="text_accent_3" refType="h" fact="0.0251"/>
          <dgm:constr type="l" for="ch" forName="image_3" refType="w" fact="0.1765"/>
          <dgm:constr type="t" for="ch" forName="image_3" refType="h" fact="0.0048"/>
          <dgm:constr type="w" for="ch" forName="image_3" refType="w" fact="0.1128"/>
          <dgm:constr type="h" for="ch" forName="image_3" refType="h" fact="0.2147"/>
          <dgm:constr type="l" for="ch" forName="image_accent_3" refType="w" fact="0.1812"/>
          <dgm:constr type="t" for="ch" forName="image_accent_3" refType="h" fact="0.0971"/>
          <dgm:constr type="w" for="ch" forName="image_accent_3" refType="w" fact="0.0132"/>
          <dgm:constr type="h" for="ch" forName="image_accent_3" refType="h" fact="0.0251"/>
          <dgm:constr type="l" for="ch" forName="text_4" refType="w" fact="0.2661"/>
          <dgm:constr type="t" for="ch" forName="text_4" refType="h" fact="0.1191"/>
          <dgm:constr type="w" for="ch" forName="text_4" refType="w" fact="0.11"/>
          <dgm:constr type="h" for="ch" forName="text_4" refType="h" fact="0.2095"/>
          <dgm:constr type="l" for="ch" forName="text_accent_4" refType="w" fact="0.3608"/>
          <dgm:constr type="t" for="ch" forName="text_accent_4" refType="h" fact="0.2101"/>
          <dgm:constr type="w" for="ch" forName="text_accent_4" refType="w" fact="0.0132"/>
          <dgm:constr type="h" for="ch" forName="text_accent_4" refType="h" fact="0.0251"/>
          <dgm:constr type="l" for="ch" forName="image_4" refType="w" fact="0.3544"/>
          <dgm:constr type="t" for="ch" forName="image_4" refType="h" fact="0.2301"/>
          <dgm:constr type="w" for="ch" forName="image_4" refType="w" fact="0.11"/>
          <dgm:constr type="h" for="ch" forName="image_4" refType="h" fact="0.2095"/>
          <dgm:constr type="l" for="ch" forName="image_accent_4" refType="w" fact="0.3796"/>
          <dgm:constr type="t" for="ch" forName="image_accent_4" refType="h" fact="0.2342"/>
          <dgm:constr type="w" for="ch" forName="image_accent_4" refType="w" fact="0.0132"/>
          <dgm:constr type="h" for="ch" forName="image_accent_4" refType="h" fact="0.0251"/>
          <dgm:constr type="l" for="ch" forName="text_5" refType="w" fact="0.3543"/>
          <dgm:constr type="t" for="ch" forName="text_5" refType="h" fact="0.0069"/>
          <dgm:constr type="w" for="ch" forName="text_5" refType="w" fact="0.11"/>
          <dgm:constr type="h" for="ch" forName="text_5" refType="h" fact="0.2095"/>
          <dgm:constr type="l" for="ch" forName="text_accent_5" refType="w" fact="0.4489"/>
          <dgm:constr type="t" for="ch" forName="text_accent_5" refType="h" fact="0.0974"/>
          <dgm:constr type="w" for="ch" forName="text_accent_5" refType="w" fact="0.0132"/>
          <dgm:constr type="h" for="ch" forName="text_accent_5" refType="h" fact="0.0251"/>
          <dgm:constr type="l" for="ch" forName="image_5" refType="w" fact="0.4425"/>
          <dgm:constr type="t" for="ch" forName="image_5" refType="h" fact="0.1173"/>
          <dgm:constr type="w" for="ch" forName="image_5" refType="w" fact="0.11"/>
          <dgm:constr type="h" for="ch" forName="image_5" refType="h" fact="0.2095"/>
          <dgm:constr type="l" for="ch" forName="image_accent_5" refType="w" fact="0.4677"/>
          <dgm:constr type="t" for="ch" forName="image_accent_5" refType="h" fact="0.1215"/>
          <dgm:constr type="w" for="ch" forName="image_accent_5" refType="w" fact="0.0132"/>
          <dgm:constr type="h" for="ch" forName="image_accent_5" refType="h" fact="0.0251"/>
          <dgm:constr type="l" for="ch" forName="text_6" refType="w" fact="0.4429"/>
          <dgm:constr type="t" for="ch" forName="text_6" refType="h" fact="0.3413"/>
          <dgm:constr type="w" for="ch" forName="text_6" refType="w" fact="0.11"/>
          <dgm:constr type="h" for="ch" forName="text_6" refType="h" fact="0.2095"/>
          <dgm:constr type="l" for="ch" forName="text_accent_6" refType="w" fact="0.4688"/>
          <dgm:constr type="t" for="ch" forName="text_accent_6" refType="h" fact="0.52"/>
          <dgm:constr type="w" for="ch" forName="text_accent_6" refType="w" fact="0.0132"/>
          <dgm:constr type="h" for="ch" forName="text_accent_6" refType="h" fact="0.0251"/>
          <dgm:constr type="l" for="ch" forName="image_6" refType="w" fact="0.3544"/>
          <dgm:constr type="t" for="ch" forName="image_6" refType="h" fact="0.4533"/>
          <dgm:constr type="w" for="ch" forName="image_6" refType="w" fact="0.11"/>
          <dgm:constr type="h" for="ch" forName="image_6" refType="h" fact="0.2095"/>
          <dgm:constr type="l" for="ch" forName="image_accent_6" refType="w" fact="0.4482"/>
          <dgm:constr type="t" for="ch" forName="image_accent_6" refType="h" fact="0.5447"/>
          <dgm:constr type="w" for="ch" forName="image_accent_6" refType="w" fact="0.0132"/>
          <dgm:constr type="h" for="ch" forName="image_accent_6" refType="h" fact="0.0251"/>
          <dgm:constr type="l" for="ch" forName="image_7" refType="w" fact="0.0892"/>
          <dgm:constr type="t" for="ch" forName="image_7" refType="h" fact="0.5668"/>
          <dgm:constr type="w" for="ch" forName="image_7" refType="w" fact="0.11"/>
          <dgm:constr type="h" for="ch" forName="image_7" refType="h" fact="0.2095"/>
          <dgm:constr type="l" for="ch" forName="image_accent_7" refType="w" fact="0.1607"/>
          <dgm:constr type="t" for="ch" forName="image_accent_7" refType="h" fact="0.5725"/>
          <dgm:constr type="w" for="ch" forName="image_accent_7" refType="w" fact="0.0132"/>
          <dgm:constr type="h" for="ch" forName="image_accent_7" refType="h" fact="0.0251"/>
          <dgm:constr type="l" for="ch" forName="text_7" refType="w" fact="0.1767"/>
          <dgm:constr type="t" for="ch" forName="text_7" refType="h" fact="0.4525"/>
          <dgm:constr type="w" for="ch" forName="text_7" refType="w" fact="0.1128"/>
          <dgm:constr type="h" for="ch" forName="text_7" refType="h" fact="0.2147"/>
          <dgm:constr type="l" for="ch" forName="text_accent_7" refType="w" fact="0.1814"/>
          <dgm:constr type="t" for="ch" forName="text_accent_7" refType="h" fact="0.5448"/>
          <dgm:constr type="w" for="ch" forName="text_accent_7" refType="w" fact="0.0132"/>
          <dgm:constr type="h" for="ch" forName="text_accent_7" refType="h" fact="0.0251"/>
          <dgm:constr type="l" for="ch" forName="image_8" refType="w" fact="0.4424"/>
          <dgm:constr type="t" for="ch" forName="image_8" refType="h" fact="0.5673"/>
          <dgm:constr type="w" for="ch" forName="image_8" refType="w" fact="0.11"/>
          <dgm:constr type="h" for="ch" forName="image_8" refType="h" fact="0.2095"/>
          <dgm:constr type="l" for="ch" forName="image_accent_8" refType="w" fact="0.537"/>
          <dgm:constr type="t" for="ch" forName="image_accent_8" refType="h" fact="0.6583"/>
          <dgm:constr type="w" for="ch" forName="image_accent_8" refType="w" fact="0.0132"/>
          <dgm:constr type="h" for="ch" forName="image_accent_8" refType="h" fact="0.0251"/>
          <dgm:constr type="l" for="ch" forName="text_8" refType="w" fact="0.531"/>
          <dgm:constr type="t" for="ch" forName="text_8" refType="h" fact="0.4543"/>
          <dgm:constr type="w" for="ch" forName="text_8" refType="w" fact="0.11"/>
          <dgm:constr type="h" for="ch" forName="text_8" refType="h" fact="0.2095"/>
          <dgm:constr type="l" for="ch" forName="text_accent_8" refType="w" fact="0.557"/>
          <dgm:constr type="t" for="ch" forName="text_accent_8" refType="h" fact="0.6343"/>
          <dgm:constr type="w" for="ch" forName="text_accent_8" refType="w" fact="0.0132"/>
          <dgm:constr type="h" for="ch" forName="text_accent_8" refType="h" fact="0.0251"/>
          <dgm:constr type="l" for="ch" forName="image_9" refType="w" fact="0.531"/>
          <dgm:constr type="t" for="ch" forName="image_9" refType="h" fact="0.229"/>
          <dgm:constr type="w" for="ch" forName="image_9" refType="w" fact="0.11"/>
          <dgm:constr type="h" for="ch" forName="image_9" refType="h" fact="0.2095"/>
          <dgm:constr type="l" for="ch" forName="image_accent_9" refType="w" fact="0.6025"/>
          <dgm:constr type="t" for="ch" forName="image_accent_9" refType="h" fact="0.2347"/>
          <dgm:constr type="w" for="ch" forName="image_accent_9" refType="w" fact="0.0132"/>
          <dgm:constr type="h" for="ch" forName="image_accent_9" refType="h" fact="0.0251"/>
          <dgm:constr type="l" for="ch" forName="text_9" refType="w" fact="0.5297"/>
          <dgm:constr type="t" for="ch" forName="text_9" refType="h" fact="0.0017"/>
          <dgm:constr type="w" for="ch" forName="text_9" refType="w" fact="0.1128"/>
          <dgm:constr type="h" for="ch" forName="text_9" refType="h" fact="0.2147"/>
          <dgm:constr type="l" for="ch" forName="text_accent_9" refType="w" fact="0.6025"/>
          <dgm:constr type="t" for="ch" forName="text_accent_9" refType="h" fact="0.1844"/>
          <dgm:constr type="w" for="ch" forName="text_accent_9" refType="w" fact="0.0132"/>
          <dgm:constr type="h" for="ch" forName="text_accent_9" refType="h" fact="0.0251"/>
          <dgm:constr type="l" for="ch" forName="text_10" refType="w" fact="0.2658"/>
          <dgm:constr type="t" for="ch" forName="text_10" refType="h" fact="0.5673"/>
          <dgm:constr type="w" for="ch" forName="text_10" refType="w" fact="0.11"/>
          <dgm:constr type="h" for="ch" forName="text_10" refType="h" fact="0.2095"/>
          <dgm:constr type="l" for="ch" forName="text_accent_10" refType="w" fact="0.2917"/>
          <dgm:constr type="t" for="ch" forName="text_accent_10" refType="h" fact="0.746"/>
          <dgm:constr type="w" for="ch" forName="text_accent_10" refType="w" fact="0.0132"/>
          <dgm:constr type="h" for="ch" forName="text_accent_10" refType="h" fact="0.0251"/>
          <dgm:constr type="l" for="ch" forName="image_10" refType="w" fact="0.1773"/>
          <dgm:constr type="t" for="ch" forName="image_10" refType="h" fact="0.6792"/>
          <dgm:constr type="w" for="ch" forName="image_10" refType="w" fact="0.11"/>
          <dgm:constr type="h" for="ch" forName="image_10" refType="h" fact="0.2095"/>
          <dgm:constr type="l" for="ch" forName="image_accent_10" refType="w" fact="0.271"/>
          <dgm:constr type="t" for="ch" forName="image_accent_10" refType="h" fact="0.7707"/>
          <dgm:constr type="w" for="ch" forName="image_accent_10" refType="w" fact="0.0132"/>
          <dgm:constr type="h" for="ch" forName="image_accent_10" refType="h" fact="0.0251"/>
          <dgm:constr type="l" for="ch" forName="text_11" refType="w" fact="0.4428"/>
          <dgm:constr type="t" for="ch" forName="text_11" refType="h" fact="0.7905"/>
          <dgm:constr type="w" for="ch" forName="text_11" refType="w" fact="0.11"/>
          <dgm:constr type="h" for="ch" forName="text_11" refType="h" fact="0.2095"/>
          <dgm:constr type="l" for="ch" forName="text_accent_11" refType="w" fact="0.4452"/>
          <dgm:constr type="t" for="ch" forName="text_accent_11" refType="h" fact="0.8827"/>
          <dgm:constr type="w" for="ch" forName="text_accent_11" refType="w" fact="0.0132"/>
          <dgm:constr type="h" for="ch" forName="text_accent_11" refType="h" fact="0.0251"/>
          <dgm:constr type="l" for="ch" forName="image_11" refType="w" fact="0.353"/>
          <dgm:constr type="t" for="ch" forName="image_11" refType="h" fact="0.6769"/>
          <dgm:constr type="w" for="ch" forName="image_11" refType="w" fact="0.1128"/>
          <dgm:constr type="h" for="ch" forName="image_11" refType="h" fact="0.2147"/>
          <dgm:constr type="l" for="ch" forName="image_accent_11" refType="w" fact="0.4258"/>
          <dgm:constr type="t" for="ch" forName="image_accent_11" refType="h" fact="0.8596"/>
          <dgm:constr type="w" for="ch" forName="image_accent_11" refType="w" fact="0.0132"/>
          <dgm:constr type="h" for="ch" forName="image_accent_11" refType="h" fact="0.0251"/>
          <dgm:constr type="l" for="ch" forName="image_12" refType="w" fact="0.6195"/>
          <dgm:constr type="t" for="ch" forName="image_12" refType="h" fact="0.566"/>
          <dgm:constr type="w" for="ch" forName="image_12" refType="w" fact="0.11"/>
          <dgm:constr type="h" for="ch" forName="image_12" refType="h" fact="0.2095"/>
          <dgm:constr type="l" for="ch" forName="image_accent_12" refType="w" fact="0.6454"/>
          <dgm:constr type="t" for="ch" forName="image_accent_12" refType="h" fact="0.7447"/>
          <dgm:constr type="w" for="ch" forName="image_accent_12" refType="w" fact="0.0132"/>
          <dgm:constr type="h" for="ch" forName="image_accent_12" refType="h" fact="0.0251"/>
          <dgm:constr type="l" for="ch" forName="text_12" refType="w" fact="0.531"/>
          <dgm:constr type="t" for="ch" forName="text_12" refType="h" fact="0.678"/>
          <dgm:constr type="w" for="ch" forName="text_12" refType="w" fact="0.11"/>
          <dgm:constr type="h" for="ch" forName="text_12" refType="h" fact="0.2095"/>
          <dgm:constr type="l" for="ch" forName="text_accent_12" refType="w" fact="0.6248"/>
          <dgm:constr type="t" for="ch" forName="text_accent_12" refType="h" fact="0.7694"/>
          <dgm:constr type="w" for="ch" forName="text_accent_12" refType="w" fact="0.0132"/>
          <dgm:constr type="h" for="ch" forName="text_accent_12" refType="h" fact="0.0251"/>
          <dgm:constr type="l" for="ch" forName="text_13" refType="w" fact="0.62"/>
          <dgm:constr type="t" for="ch" forName="text_13" refType="h" fact="0.3415"/>
          <dgm:constr type="w" for="ch" forName="text_13" refType="w" fact="0.11"/>
          <dgm:constr type="h" for="ch" forName="text_13" refType="h" fact="0.2095"/>
          <dgm:constr type="l" for="ch" forName="text_accent_13" refType="w" fact="0.6915"/>
          <dgm:constr type="t" for="ch" forName="text_accent_13" refType="h" fact="0.3472"/>
          <dgm:constr type="w" for="ch" forName="text_accent_13" refType="w" fact="0.0132"/>
          <dgm:constr type="h" for="ch" forName="text_accent_13" refType="h" fact="0.0251"/>
          <dgm:constr type="l" for="ch" forName="image_13" refType="w" fact="0.6187"/>
          <dgm:constr type="t" for="ch" forName="image_13" refType="h" fact="0.1142"/>
          <dgm:constr type="w" for="ch" forName="image_13" refType="w" fact="0.1128"/>
          <dgm:constr type="h" for="ch" forName="image_13" refType="h" fact="0.2147"/>
          <dgm:constr type="l" for="ch" forName="image_accent_13" refType="w" fact="0.6915"/>
          <dgm:constr type="t" for="ch" forName="image_accent_13" refType="h" fact="0.2968"/>
          <dgm:constr type="w" for="ch" forName="image_accent_13" refType="w" fact="0.0132"/>
          <dgm:constr type="h" for="ch" forName="image_accent_13" refType="h" fact="0.0251"/>
          <dgm:constr type="l" for="ch" forName="text_14" refType="w" fact="0.7091"/>
          <dgm:constr type="t" for="ch" forName="text_14" refType="h" fact="0.6774"/>
          <dgm:constr type="w" for="ch" forName="text_14" refType="w" fact="0.11"/>
          <dgm:constr type="h" for="ch" forName="text_14" refType="h" fact="0.2095"/>
          <dgm:constr type="l" for="ch" forName="text_accent_14" refType="w" fact="0.7805"/>
          <dgm:constr type="t" for="ch" forName="text_accent_14" refType="h" fact="0.683"/>
          <dgm:constr type="w" for="ch" forName="text_accent_14" refType="w" fact="0.0132"/>
          <dgm:constr type="h" for="ch" forName="text_accent_14" refType="h" fact="0.0251"/>
          <dgm:constr type="l" for="ch" forName="image_14" refType="w" fact="0.7083"/>
          <dgm:constr type="t" for="ch" forName="image_14" refType="h" fact="0.4501"/>
          <dgm:constr type="w" for="ch" forName="image_14" refType="w" fact="0.1128"/>
          <dgm:constr type="h" for="ch" forName="image_14" refType="h" fact="0.2147"/>
          <dgm:constr type="l" for="ch" forName="image_accent_14" refType="w" fact="0.7811"/>
          <dgm:constr type="t" for="ch" forName="image_accent_14" refType="h" fact="0.6327"/>
          <dgm:constr type="w" for="ch" forName="image_accent_14" refType="w" fact="0.0132"/>
          <dgm:constr type="h" for="ch" forName="image_accent_14" refType="h" fact="0.0251"/>
          <dgm:constr type="l" for="ch" forName="text_15" refType="w" fact="0.7092"/>
          <dgm:constr type="t" for="ch" forName="text_15" refType="h" fact="0.2273"/>
          <dgm:constr type="w" for="ch" forName="text_15" refType="w" fact="0.11"/>
          <dgm:constr type="h" for="ch" forName="text_15" refType="h" fact="0.2095"/>
          <dgm:constr type="l" for="ch" forName="text_accent_15" refType="w" fact="0.7806"/>
          <dgm:constr type="t" for="ch" forName="text_accent_15" refType="h" fact="0.233"/>
          <dgm:constr type="w" for="ch" forName="text_accent_15" refType="w" fact="0.0132"/>
          <dgm:constr type="h" for="ch" forName="text_accent_15" refType="h" fact="0.0251"/>
          <dgm:constr type="l" for="ch" forName="image_15" refType="w" fact="0.7079"/>
          <dgm:constr type="t" for="ch" forName="image_15" refType="h" fact="0"/>
          <dgm:constr type="w" for="ch" forName="image_15" refType="w" fact="0.1128"/>
          <dgm:constr type="h" for="ch" forName="image_15" refType="h" fact="0.2147"/>
          <dgm:constr type="l" for="ch" forName="image_accent_15" refType="w" fact="0.7807"/>
          <dgm:constr type="t" for="ch" forName="image_accent_15" refType="h" fact="0.1826"/>
          <dgm:constr type="w" for="ch" forName="image_accent_15" refType="w" fact="0.0132"/>
          <dgm:constr type="h" for="ch" forName="image_accent_15" refType="h" fact="0.0251"/>
          <dgm:constr type="l" for="ch" forName="text_16" refType="w" fact="0.7988"/>
          <dgm:constr type="t" for="ch" forName="text_16" refType="h" fact="0.7895"/>
          <dgm:constr type="w" for="ch" forName="text_16" refType="w" fact="0.11"/>
          <dgm:constr type="h" for="ch" forName="text_16" refType="h" fact="0.2095"/>
          <dgm:constr type="l" for="ch" forName="text_accent_16" refType="w" fact="0.8703"/>
          <dgm:constr type="t" for="ch" forName="text_accent_16" refType="h" fact="0.7952"/>
          <dgm:constr type="w" for="ch" forName="text_accent_16" refType="w" fact="0.0132"/>
          <dgm:constr type="h" for="ch" forName="text_accent_16" refType="h" fact="0.0251"/>
          <dgm:constr type="l" for="ch" forName="image_16" refType="w" fact="0.7975"/>
          <dgm:constr type="t" for="ch" forName="image_16" refType="h" fact="0.5622"/>
          <dgm:constr type="w" for="ch" forName="image_16" refType="w" fact="0.1128"/>
          <dgm:constr type="h" for="ch" forName="image_16" refType="h" fact="0.2147"/>
          <dgm:constr type="l" for="ch" forName="image_accent_16" refType="w" fact="0.8703"/>
          <dgm:constr type="t" for="ch" forName="image_accent_16" refType="h" fact="0.7449"/>
          <dgm:constr type="w" for="ch" forName="image_accent_16" refType="w" fact="0.0132"/>
          <dgm:constr type="h" for="ch" forName="image_accent_16" refType="h" fact="0.0251"/>
          <dgm:constr type="l" for="ch" forName="text_17" refType="w" fact="0.7989"/>
          <dgm:constr type="t" for="ch" forName="text_17" refType="h" fact="0.3388"/>
          <dgm:constr type="w" for="ch" forName="text_17" refType="w" fact="0.11"/>
          <dgm:constr type="h" for="ch" forName="text_17" refType="h" fact="0.2095"/>
          <dgm:constr type="l" for="ch" forName="text_accent_17" refType="w" fact="0.8704"/>
          <dgm:constr type="t" for="ch" forName="text_accent_17" refType="h" fact="0.3445"/>
          <dgm:constr type="w" for="ch" forName="text_accent_17" refType="w" fact="0.0132"/>
          <dgm:constr type="h" for="ch" forName="text_accent_17" refType="h" fact="0.0251"/>
          <dgm:constr type="l" for="ch" forName="image_17" refType="w" fact="0.7976"/>
          <dgm:constr type="t" for="ch" forName="image_17" refType="h" fact="0.1115"/>
          <dgm:constr type="w" for="ch" forName="image_17" refType="w" fact="0.1128"/>
          <dgm:constr type="h" for="ch" forName="image_17" refType="h" fact="0.2147"/>
          <dgm:constr type="l" for="ch" forName="image_accent_17" refType="w" fact="0.8704"/>
          <dgm:constr type="t" for="ch" forName="image_accent_17" refType="h" fact="0.2941"/>
          <dgm:constr type="w" for="ch" forName="image_accent_17" refType="w" fact="0.0132"/>
          <dgm:constr type="h" for="ch" forName="image_accent_17" refType="h" fact="0.0251"/>
          <dgm:constr type="l" for="ch" forName="image_18" refType="w" fact="0.8885"/>
          <dgm:constr type="t" for="ch" forName="image_18" refType="h" fact="0.6772"/>
          <dgm:constr type="w" for="ch" forName="image_18" refType="w" fact="0.11"/>
          <dgm:constr type="h" for="ch" forName="image_18" refType="h" fact="0.2095"/>
          <dgm:constr type="l" for="ch" forName="image_accent_18" refType="w" fact="0.96"/>
          <dgm:constr type="t" for="ch" forName="image_accent_18" refType="h" fact="0.6829"/>
          <dgm:constr type="w" for="ch" forName="image_accent_18" refType="w" fact="0.0132"/>
          <dgm:constr type="h" for="ch" forName="image_accent_18" refType="h" fact="0.0251"/>
          <dgm:constr type="l" for="ch" forName="text_18" refType="w" fact="0.8872"/>
          <dgm:constr type="t" for="ch" forName="text_18" refType="h" fact="0.45"/>
          <dgm:constr type="w" for="ch" forName="text_18" refType="w" fact="0.1128"/>
          <dgm:constr type="h" for="ch" forName="text_18" refType="h" fact="0.2147"/>
          <dgm:constr type="l" for="ch" forName="text_accent_18" refType="w" fact="0.96"/>
          <dgm:constr type="t" for="ch" forName="text_accent_18" refType="h" fact="0.6326"/>
          <dgm:constr type="w" for="ch" forName="text_accent_18" refType="w" fact="0.0132"/>
          <dgm:constr type="h" for="ch" forName="text_accent_18" refType="h" fact="0.0251"/>
        </dgm:constrLst>
      </dgm:if>
      <dgm:if name="Name20" axis="ch" ptType="node" func="cnt" op="equ" val="19">
        <dgm:alg type="composite">
          <dgm:param type="ar" val="2.2045"/>
        </dgm:alg>
        <dgm:constrLst>
          <dgm:constr type="primFontSz" for="des" ptType="node" op="equ" val="65"/>
          <dgm:constr type="l" for="ch" forName="text_1" refType="w" fact="0.0898"/>
          <dgm:constr type="t" for="ch" forName="text_1" refType="h" fact="0.3432"/>
          <dgm:constr type="w" for="ch" forName="text_1" refType="w" fact="0.11"/>
          <dgm:constr type="h" for="ch" forName="text_1" refType="h" fact="0.2091"/>
          <dgm:constr type="l" for="ch" forName="text_accent_1" refType="w" fact="0.0922"/>
          <dgm:constr type="t" for="ch" forName="text_accent_1" refType="h" fact="0.4352"/>
          <dgm:constr type="w" for="ch" forName="text_accent_1" refType="w" fact="0.0132"/>
          <dgm:constr type="h" for="ch" forName="text_accent_1" refType="h" fact="0.0251"/>
          <dgm:constr type="l" for="ch" forName="image_1" refType="w" fact="0"/>
          <dgm:constr type="t" for="ch" forName="image_1" refType="h" fact="0.2298"/>
          <dgm:constr type="w" for="ch" forName="image_1" refType="w" fact="0.1128"/>
          <dgm:constr type="h" for="ch" forName="image_1" refType="h" fact="0.2143"/>
          <dgm:constr type="l" for="ch" forName="image_accent_1" refType="w" fact="0.0728"/>
          <dgm:constr type="t" for="ch" forName="image_accent_1" refType="h" fact="0.4121"/>
          <dgm:constr type="w" for="ch" forName="image_accent_1" refType="w" fact="0.0132"/>
          <dgm:constr type="h" for="ch" forName="image_accent_1" refType="h" fact="0.0251"/>
          <dgm:constr type="l" for="ch" forName="image_2" refType="w" fact="0.2663"/>
          <dgm:constr type="t" for="ch" forName="image_2" refType="h" fact="0.3432"/>
          <dgm:constr type="w" for="ch" forName="image_2" refType="w" fact="0.11"/>
          <dgm:constr type="h" for="ch" forName="image_2" refType="h" fact="0.2091"/>
          <dgm:constr type="l" for="ch" forName="image_accent_2" refType="w" fact="0.2687"/>
          <dgm:constr type="t" for="ch" forName="image_accent_2" refType="h" fact="0.4352"/>
          <dgm:constr type="w" for="ch" forName="image_accent_2" refType="w" fact="0.0132"/>
          <dgm:constr type="h" for="ch" forName="image_accent_2" refType="h" fact="0.0251"/>
          <dgm:constr type="l" for="ch" forName="text_2" refType="w" fact="0.1765"/>
          <dgm:constr type="t" for="ch" forName="text_2" refType="h" fact="0.2298"/>
          <dgm:constr type="w" for="ch" forName="text_2" refType="w" fact="0.1128"/>
          <dgm:constr type="h" for="ch" forName="text_2" refType="h" fact="0.2143"/>
          <dgm:constr type="l" for="ch" forName="text_accent_2" refType="w" fact="0.2493"/>
          <dgm:constr type="t" for="ch" forName="text_accent_2" refType="h" fact="0.4121"/>
          <dgm:constr type="w" for="ch" forName="text_accent_2" refType="w" fact="0.0132"/>
          <dgm:constr type="h" for="ch" forName="text_accent_2" refType="h" fact="0.0251"/>
          <dgm:constr type="l" for="ch" forName="text_3" refType="w" fact="0.0897"/>
          <dgm:constr type="t" for="ch" forName="text_3" refType="h" fact="0.1222"/>
          <dgm:constr type="w" for="ch" forName="text_3" refType="w" fact="0.11"/>
          <dgm:constr type="h" for="ch" forName="text_3" refType="h" fact="0.2091"/>
          <dgm:constr type="l" for="ch" forName="text_accent_3" refType="w" fact="0.1612"/>
          <dgm:constr type="t" for="ch" forName="text_accent_3" refType="h" fact="0.1279"/>
          <dgm:constr type="w" for="ch" forName="text_accent_3" refType="w" fact="0.0132"/>
          <dgm:constr type="h" for="ch" forName="text_accent_3" refType="h" fact="0.0251"/>
          <dgm:constr type="l" for="ch" forName="image_3" refType="w" fact="0.1765"/>
          <dgm:constr type="t" for="ch" forName="image_3" refType="h" fact="0.0065"/>
          <dgm:constr type="w" for="ch" forName="image_3" refType="w" fact="0.1128"/>
          <dgm:constr type="h" for="ch" forName="image_3" refType="h" fact="0.2143"/>
          <dgm:constr type="l" for="ch" forName="image_accent_3" refType="w" fact="0.1812"/>
          <dgm:constr type="t" for="ch" forName="image_accent_3" refType="h" fact="0.0986"/>
          <dgm:constr type="w" for="ch" forName="image_accent_3" refType="w" fact="0.0132"/>
          <dgm:constr type="h" for="ch" forName="image_accent_3" refType="h" fact="0.0251"/>
          <dgm:constr type="l" for="ch" forName="text_4" refType="w" fact="0.2661"/>
          <dgm:constr type="t" for="ch" forName="text_4" refType="h" fact="0.1206"/>
          <dgm:constr type="w" for="ch" forName="text_4" refType="w" fact="0.11"/>
          <dgm:constr type="h" for="ch" forName="text_4" refType="h" fact="0.2091"/>
          <dgm:constr type="l" for="ch" forName="text_accent_4" refType="w" fact="0.3608"/>
          <dgm:constr type="t" for="ch" forName="text_accent_4" refType="h" fact="0.2115"/>
          <dgm:constr type="w" for="ch" forName="text_accent_4" refType="w" fact="0.0132"/>
          <dgm:constr type="h" for="ch" forName="text_accent_4" refType="h" fact="0.0251"/>
          <dgm:constr type="l" for="ch" forName="image_4" refType="w" fact="0.3544"/>
          <dgm:constr type="t" for="ch" forName="image_4" refType="h" fact="0.2314"/>
          <dgm:constr type="w" for="ch" forName="image_4" refType="w" fact="0.11"/>
          <dgm:constr type="h" for="ch" forName="image_4" refType="h" fact="0.2091"/>
          <dgm:constr type="l" for="ch" forName="image_accent_4" refType="w" fact="0.3796"/>
          <dgm:constr type="t" for="ch" forName="image_accent_4" refType="h" fact="0.2355"/>
          <dgm:constr type="w" for="ch" forName="image_accent_4" refType="w" fact="0.0132"/>
          <dgm:constr type="h" for="ch" forName="image_accent_4" refType="h" fact="0.0251"/>
          <dgm:constr type="l" for="ch" forName="text_5" refType="w" fact="0.3543"/>
          <dgm:constr type="t" for="ch" forName="text_5" refType="h" fact="0.0086"/>
          <dgm:constr type="w" for="ch" forName="text_5" refType="w" fact="0.11"/>
          <dgm:constr type="h" for="ch" forName="text_5" refType="h" fact="0.2091"/>
          <dgm:constr type="l" for="ch" forName="text_accent_5" refType="w" fact="0.4489"/>
          <dgm:constr type="t" for="ch" forName="text_accent_5" refType="h" fact="0.0989"/>
          <dgm:constr type="w" for="ch" forName="text_accent_5" refType="w" fact="0.0132"/>
          <dgm:constr type="h" for="ch" forName="text_accent_5" refType="h" fact="0.0251"/>
          <dgm:constr type="l" for="ch" forName="image_5" refType="w" fact="0.4425"/>
          <dgm:constr type="t" for="ch" forName="image_5" refType="h" fact="0.1188"/>
          <dgm:constr type="w" for="ch" forName="image_5" refType="w" fact="0.11"/>
          <dgm:constr type="h" for="ch" forName="image_5" refType="h" fact="0.2091"/>
          <dgm:constr type="l" for="ch" forName="image_accent_5" refType="w" fact="0.4677"/>
          <dgm:constr type="t" for="ch" forName="image_accent_5" refType="h" fact="0.123"/>
          <dgm:constr type="w" for="ch" forName="image_accent_5" refType="w" fact="0.0132"/>
          <dgm:constr type="h" for="ch" forName="image_accent_5" refType="h" fact="0.0251"/>
          <dgm:constr type="l" for="ch" forName="text_6" refType="w" fact="0.4429"/>
          <dgm:constr type="t" for="ch" forName="text_6" refType="h" fact="0.3424"/>
          <dgm:constr type="w" for="ch" forName="text_6" refType="w" fact="0.11"/>
          <dgm:constr type="h" for="ch" forName="text_6" refType="h" fact="0.2091"/>
          <dgm:constr type="l" for="ch" forName="text_accent_6" refType="w" fact="0.4688"/>
          <dgm:constr type="t" for="ch" forName="text_accent_6" refType="h" fact="0.5208"/>
          <dgm:constr type="w" for="ch" forName="text_accent_6" refType="w" fact="0.0132"/>
          <dgm:constr type="h" for="ch" forName="text_accent_6" refType="h" fact="0.0251"/>
          <dgm:constr type="l" for="ch" forName="image_6" refType="w" fact="0.3544"/>
          <dgm:constr type="t" for="ch" forName="image_6" refType="h" fact="0.4542"/>
          <dgm:constr type="w" for="ch" forName="image_6" refType="w" fact="0.11"/>
          <dgm:constr type="h" for="ch" forName="image_6" refType="h" fact="0.2091"/>
          <dgm:constr type="l" for="ch" forName="image_accent_6" refType="w" fact="0.4482"/>
          <dgm:constr type="t" for="ch" forName="image_accent_6" refType="h" fact="0.5455"/>
          <dgm:constr type="w" for="ch" forName="image_accent_6" refType="w" fact="0.0132"/>
          <dgm:constr type="h" for="ch" forName="image_accent_6" refType="h" fact="0.0251"/>
          <dgm:constr type="l" for="ch" forName="image_7" refType="w" fact="0.0892"/>
          <dgm:constr type="t" for="ch" forName="image_7" refType="h" fact="0.5676"/>
          <dgm:constr type="w" for="ch" forName="image_7" refType="w" fact="0.11"/>
          <dgm:constr type="h" for="ch" forName="image_7" refType="h" fact="0.2091"/>
          <dgm:constr type="l" for="ch" forName="image_accent_7" refType="w" fact="0.1607"/>
          <dgm:constr type="t" for="ch" forName="image_accent_7" refType="h" fact="0.5732"/>
          <dgm:constr type="w" for="ch" forName="image_accent_7" refType="w" fact="0.0132"/>
          <dgm:constr type="h" for="ch" forName="image_accent_7" refType="h" fact="0.0251"/>
          <dgm:constr type="l" for="ch" forName="text_7" refType="w" fact="0.1767"/>
          <dgm:constr type="t" for="ch" forName="text_7" refType="h" fact="0.4534"/>
          <dgm:constr type="w" for="ch" forName="text_7" refType="w" fact="0.1128"/>
          <dgm:constr type="h" for="ch" forName="text_7" refType="h" fact="0.2143"/>
          <dgm:constr type="l" for="ch" forName="text_accent_7" refType="w" fact="0.1814"/>
          <dgm:constr type="t" for="ch" forName="text_accent_7" refType="h" fact="0.5456"/>
          <dgm:constr type="w" for="ch" forName="text_accent_7" refType="w" fact="0.0132"/>
          <dgm:constr type="h" for="ch" forName="text_accent_7" refType="h" fact="0.0251"/>
          <dgm:constr type="l" for="ch" forName="image_8" refType="w" fact="0.4424"/>
          <dgm:constr type="t" for="ch" forName="image_8" refType="h" fact="0.568"/>
          <dgm:constr type="w" for="ch" forName="image_8" refType="w" fact="0.11"/>
          <dgm:constr type="h" for="ch" forName="image_8" refType="h" fact="0.2091"/>
          <dgm:constr type="l" for="ch" forName="image_accent_8" refType="w" fact="0.537"/>
          <dgm:constr type="t" for="ch" forName="image_accent_8" refType="h" fact="0.6589"/>
          <dgm:constr type="w" for="ch" forName="image_accent_8" refType="w" fact="0.0132"/>
          <dgm:constr type="h" for="ch" forName="image_accent_8" refType="h" fact="0.0251"/>
          <dgm:constr type="l" for="ch" forName="text_8" refType="w" fact="0.531"/>
          <dgm:constr type="t" for="ch" forName="text_8" refType="h" fact="0.4552"/>
          <dgm:constr type="w" for="ch" forName="text_8" refType="w" fact="0.11"/>
          <dgm:constr type="h" for="ch" forName="text_8" refType="h" fact="0.2091"/>
          <dgm:constr type="l" for="ch" forName="text_accent_8" refType="w" fact="0.557"/>
          <dgm:constr type="t" for="ch" forName="text_accent_8" refType="h" fact="0.6349"/>
          <dgm:constr type="w" for="ch" forName="text_accent_8" refType="w" fact="0.0132"/>
          <dgm:constr type="h" for="ch" forName="text_accent_8" refType="h" fact="0.0251"/>
          <dgm:constr type="l" for="ch" forName="image_9" refType="w" fact="0.531"/>
          <dgm:constr type="t" for="ch" forName="image_9" refType="h" fact="0.2304"/>
          <dgm:constr type="w" for="ch" forName="image_9" refType="w" fact="0.11"/>
          <dgm:constr type="h" for="ch" forName="image_9" refType="h" fact="0.2091"/>
          <dgm:constr type="l" for="ch" forName="image_accent_9" refType="w" fact="0.6025"/>
          <dgm:constr type="t" for="ch" forName="image_accent_9" refType="h" fact="0.236"/>
          <dgm:constr type="w" for="ch" forName="image_accent_9" refType="w" fact="0.0132"/>
          <dgm:constr type="h" for="ch" forName="image_accent_9" refType="h" fact="0.0251"/>
          <dgm:constr type="l" for="ch" forName="text_9" refType="w" fact="0.5297"/>
          <dgm:constr type="t" for="ch" forName="text_9" refType="h" fact="0.0034"/>
          <dgm:constr type="w" for="ch" forName="text_9" refType="w" fact="0.1128"/>
          <dgm:constr type="h" for="ch" forName="text_9" refType="h" fact="0.2143"/>
          <dgm:constr type="l" for="ch" forName="text_accent_9" refType="w" fact="0.6025"/>
          <dgm:constr type="t" for="ch" forName="text_accent_9" refType="h" fact="0.1858"/>
          <dgm:constr type="w" for="ch" forName="text_accent_9" refType="w" fact="0.0132"/>
          <dgm:constr type="h" for="ch" forName="text_accent_9" refType="h" fact="0.0251"/>
          <dgm:constr type="l" for="ch" forName="text_10" refType="w" fact="0.2658"/>
          <dgm:constr type="t" for="ch" forName="text_10" refType="h" fact="0.568"/>
          <dgm:constr type="w" for="ch" forName="text_10" refType="w" fact="0.11"/>
          <dgm:constr type="h" for="ch" forName="text_10" refType="h" fact="0.2091"/>
          <dgm:constr type="l" for="ch" forName="text_accent_10" refType="w" fact="0.2917"/>
          <dgm:constr type="t" for="ch" forName="text_accent_10" refType="h" fact="0.7464"/>
          <dgm:constr type="w" for="ch" forName="text_accent_10" refType="w" fact="0.0132"/>
          <dgm:constr type="h" for="ch" forName="text_accent_10" refType="h" fact="0.0251"/>
          <dgm:constr type="l" for="ch" forName="image_10" refType="w" fact="0.1773"/>
          <dgm:constr type="t" for="ch" forName="image_10" refType="h" fact="0.6798"/>
          <dgm:constr type="w" for="ch" forName="image_10" refType="w" fact="0.11"/>
          <dgm:constr type="h" for="ch" forName="image_10" refType="h" fact="0.2091"/>
          <dgm:constr type="l" for="ch" forName="image_accent_10" refType="w" fact="0.271"/>
          <dgm:constr type="t" for="ch" forName="image_accent_10" refType="h" fact="0.7711"/>
          <dgm:constr type="w" for="ch" forName="image_accent_10" refType="w" fact="0.0132"/>
          <dgm:constr type="h" for="ch" forName="image_accent_10" refType="h" fact="0.0251"/>
          <dgm:constr type="l" for="ch" forName="text_11" refType="w" fact="0.4428"/>
          <dgm:constr type="t" for="ch" forName="text_11" refType="h" fact="0.7909"/>
          <dgm:constr type="w" for="ch" forName="text_11" refType="w" fact="0.11"/>
          <dgm:constr type="h" for="ch" forName="text_11" refType="h" fact="0.2091"/>
          <dgm:constr type="l" for="ch" forName="text_accent_11" refType="w" fact="0.4452"/>
          <dgm:constr type="t" for="ch" forName="text_accent_11" refType="h" fact="0.8829"/>
          <dgm:constr type="w" for="ch" forName="text_accent_11" refType="w" fact="0.0132"/>
          <dgm:constr type="h" for="ch" forName="text_accent_11" refType="h" fact="0.0251"/>
          <dgm:constr type="l" for="ch" forName="image_11" refType="w" fact="0.353"/>
          <dgm:constr type="t" for="ch" forName="image_11" refType="h" fact="0.6775"/>
          <dgm:constr type="w" for="ch" forName="image_11" refType="w" fact="0.1128"/>
          <dgm:constr type="h" for="ch" forName="image_11" refType="h" fact="0.2143"/>
          <dgm:constr type="l" for="ch" forName="image_accent_11" refType="w" fact="0.4258"/>
          <dgm:constr type="t" for="ch" forName="image_accent_11" refType="h" fact="0.8598"/>
          <dgm:constr type="w" for="ch" forName="image_accent_11" refType="w" fact="0.0132"/>
          <dgm:constr type="h" for="ch" forName="image_accent_11" refType="h" fact="0.0251"/>
          <dgm:constr type="l" for="ch" forName="image_12" refType="w" fact="0.6195"/>
          <dgm:constr type="t" for="ch" forName="image_12" refType="h" fact="0.5667"/>
          <dgm:constr type="w" for="ch" forName="image_12" refType="w" fact="0.11"/>
          <dgm:constr type="h" for="ch" forName="image_12" refType="h" fact="0.2091"/>
          <dgm:constr type="l" for="ch" forName="image_accent_12" refType="w" fact="0.6454"/>
          <dgm:constr type="t" for="ch" forName="image_accent_12" refType="h" fact="0.7451"/>
          <dgm:constr type="w" for="ch" forName="image_accent_12" refType="w" fact="0.0132"/>
          <dgm:constr type="h" for="ch" forName="image_accent_12" refType="h" fact="0.0251"/>
          <dgm:constr type="l" for="ch" forName="text_12" refType="w" fact="0.531"/>
          <dgm:constr type="t" for="ch" forName="text_12" refType="h" fact="0.6785"/>
          <dgm:constr type="w" for="ch" forName="text_12" refType="w" fact="0.11"/>
          <dgm:constr type="h" for="ch" forName="text_12" refType="h" fact="0.2091"/>
          <dgm:constr type="l" for="ch" forName="text_accent_12" refType="w" fact="0.6248"/>
          <dgm:constr type="t" for="ch" forName="text_accent_12" refType="h" fact="0.7698"/>
          <dgm:constr type="w" for="ch" forName="text_accent_12" refType="w" fact="0.0132"/>
          <dgm:constr type="h" for="ch" forName="text_accent_12" refType="h" fact="0.0251"/>
          <dgm:constr type="l" for="ch" forName="text_13" refType="w" fact="0.62"/>
          <dgm:constr type="t" for="ch" forName="text_13" refType="h" fact="0.3426"/>
          <dgm:constr type="w" for="ch" forName="text_13" refType="w" fact="0.11"/>
          <dgm:constr type="h" for="ch" forName="text_13" refType="h" fact="0.2091"/>
          <dgm:constr type="l" for="ch" forName="text_accent_13" refType="w" fact="0.6915"/>
          <dgm:constr type="t" for="ch" forName="text_accent_13" refType="h" fact="0.3483"/>
          <dgm:constr type="w" for="ch" forName="text_accent_13" refType="w" fact="0.0132"/>
          <dgm:constr type="h" for="ch" forName="text_accent_13" refType="h" fact="0.0251"/>
          <dgm:constr type="l" for="ch" forName="image_13" refType="w" fact="0.6187"/>
          <dgm:constr type="t" for="ch" forName="image_13" refType="h" fact="0.1157"/>
          <dgm:constr type="w" for="ch" forName="image_13" refType="w" fact="0.1128"/>
          <dgm:constr type="h" for="ch" forName="image_13" refType="h" fact="0.2143"/>
          <dgm:constr type="l" for="ch" forName="image_accent_13" refType="w" fact="0.6915"/>
          <dgm:constr type="t" for="ch" forName="image_accent_13" refType="h" fact="0.298"/>
          <dgm:constr type="w" for="ch" forName="image_accent_13" refType="w" fact="0.0132"/>
          <dgm:constr type="h" for="ch" forName="image_accent_13" refType="h" fact="0.0251"/>
          <dgm:constr type="l" for="ch" forName="text_14" refType="w" fact="0.7091"/>
          <dgm:constr type="t" for="ch" forName="text_14" refType="h" fact="0.6779"/>
          <dgm:constr type="w" for="ch" forName="text_14" refType="w" fact="0.11"/>
          <dgm:constr type="h" for="ch" forName="text_14" refType="h" fact="0.2091"/>
          <dgm:constr type="l" for="ch" forName="text_accent_14" refType="w" fact="0.7805"/>
          <dgm:constr type="t" for="ch" forName="text_accent_14" refType="h" fact="0.6836"/>
          <dgm:constr type="w" for="ch" forName="text_accent_14" refType="w" fact="0.0132"/>
          <dgm:constr type="h" for="ch" forName="text_accent_14" refType="h" fact="0.0251"/>
          <dgm:constr type="l" for="ch" forName="image_14" refType="w" fact="0.7083"/>
          <dgm:constr type="t" for="ch" forName="image_14" refType="h" fact="0.451"/>
          <dgm:constr type="w" for="ch" forName="image_14" refType="w" fact="0.1128"/>
          <dgm:constr type="h" for="ch" forName="image_14" refType="h" fact="0.2143"/>
          <dgm:constr type="l" for="ch" forName="image_accent_14" refType="w" fact="0.7811"/>
          <dgm:constr type="t" for="ch" forName="image_accent_14" refType="h" fact="0.6333"/>
          <dgm:constr type="w" for="ch" forName="image_accent_14" refType="w" fact="0.0132"/>
          <dgm:constr type="h" for="ch" forName="image_accent_14" refType="h" fact="0.0251"/>
          <dgm:constr type="l" for="ch" forName="text_15" refType="w" fact="0.7092"/>
          <dgm:constr type="t" for="ch" forName="text_15" refType="h" fact="0.2286"/>
          <dgm:constr type="w" for="ch" forName="text_15" refType="w" fact="0.11"/>
          <dgm:constr type="h" for="ch" forName="text_15" refType="h" fact="0.2091"/>
          <dgm:constr type="l" for="ch" forName="text_accent_15" refType="w" fact="0.7806"/>
          <dgm:constr type="t" for="ch" forName="text_accent_15" refType="h" fact="0.2343"/>
          <dgm:constr type="w" for="ch" forName="text_accent_15" refType="w" fact="0.0132"/>
          <dgm:constr type="h" for="ch" forName="text_accent_15" refType="h" fact="0.0251"/>
          <dgm:constr type="l" for="ch" forName="image_15" refType="w" fact="0.7079"/>
          <dgm:constr type="t" for="ch" forName="image_15" refType="h" fact="0.0017"/>
          <dgm:constr type="w" for="ch" forName="image_15" refType="w" fact="0.1128"/>
          <dgm:constr type="h" for="ch" forName="image_15" refType="h" fact="0.2143"/>
          <dgm:constr type="l" for="ch" forName="image_accent_15" refType="w" fact="0.7807"/>
          <dgm:constr type="t" for="ch" forName="image_accent_15" refType="h" fact="0.184"/>
          <dgm:constr type="w" for="ch" forName="image_accent_15" refType="w" fact="0.0132"/>
          <dgm:constr type="h" for="ch" forName="image_accent_15" refType="h" fact="0.0251"/>
          <dgm:constr type="l" for="ch" forName="text_16" refType="w" fact="0.7988"/>
          <dgm:constr type="t" for="ch" forName="text_16" refType="h" fact="0.7899"/>
          <dgm:constr type="w" for="ch" forName="text_16" refType="w" fact="0.11"/>
          <dgm:constr type="h" for="ch" forName="text_16" refType="h" fact="0.2091"/>
          <dgm:constr type="l" for="ch" forName="text_accent_16" refType="w" fact="0.8703"/>
          <dgm:constr type="t" for="ch" forName="text_accent_16" refType="h" fact="0.7955"/>
          <dgm:constr type="w" for="ch" forName="text_accent_16" refType="w" fact="0.0132"/>
          <dgm:constr type="h" for="ch" forName="text_accent_16" refType="h" fact="0.0251"/>
          <dgm:constr type="l" for="ch" forName="image_16" refType="w" fact="0.7975"/>
          <dgm:constr type="t" for="ch" forName="image_16" refType="h" fact="0.563"/>
          <dgm:constr type="w" for="ch" forName="image_16" refType="w" fact="0.1128"/>
          <dgm:constr type="h" for="ch" forName="image_16" refType="h" fact="0.2143"/>
          <dgm:constr type="l" for="ch" forName="image_accent_16" refType="w" fact="0.8703"/>
          <dgm:constr type="t" for="ch" forName="image_accent_16" refType="h" fact="0.7453"/>
          <dgm:constr type="w" for="ch" forName="image_accent_16" refType="w" fact="0.0132"/>
          <dgm:constr type="h" for="ch" forName="image_accent_16" refType="h" fact="0.0251"/>
          <dgm:constr type="l" for="ch" forName="text_17" refType="w" fact="0.7989"/>
          <dgm:constr type="t" for="ch" forName="text_17" refType="h" fact="0.3399"/>
          <dgm:constr type="w" for="ch" forName="text_17" refType="w" fact="0.11"/>
          <dgm:constr type="h" for="ch" forName="text_17" refType="h" fact="0.2091"/>
          <dgm:constr type="l" for="ch" forName="text_accent_17" refType="w" fact="0.8704"/>
          <dgm:constr type="t" for="ch" forName="text_accent_17" refType="h" fact="0.3456"/>
          <dgm:constr type="w" for="ch" forName="text_accent_17" refType="w" fact="0.0132"/>
          <dgm:constr type="h" for="ch" forName="text_accent_17" refType="h" fact="0.0251"/>
          <dgm:constr type="l" for="ch" forName="image_17" refType="w" fact="0.7976"/>
          <dgm:constr type="t" for="ch" forName="image_17" refType="h" fact="0.113"/>
          <dgm:constr type="w" for="ch" forName="image_17" refType="w" fact="0.1128"/>
          <dgm:constr type="h" for="ch" forName="image_17" refType="h" fact="0.2143"/>
          <dgm:constr type="l" for="ch" forName="image_accent_17" refType="w" fact="0.8704"/>
          <dgm:constr type="t" for="ch" forName="image_accent_17" refType="h" fact="0.2953"/>
          <dgm:constr type="w" for="ch" forName="image_accent_17" refType="w" fact="0.0132"/>
          <dgm:constr type="h" for="ch" forName="image_accent_17" refType="h" fact="0.0251"/>
          <dgm:constr type="l" for="ch" forName="image_18" refType="w" fact="0.8885"/>
          <dgm:constr type="t" for="ch" forName="image_18" refType="h" fact="0.6778"/>
          <dgm:constr type="w" for="ch" forName="image_18" refType="w" fact="0.11"/>
          <dgm:constr type="h" for="ch" forName="image_18" refType="h" fact="0.2091"/>
          <dgm:constr type="l" for="ch" forName="image_accent_18" refType="w" fact="0.96"/>
          <dgm:constr type="t" for="ch" forName="image_accent_18" refType="h" fact="0.6835"/>
          <dgm:constr type="w" for="ch" forName="image_accent_18" refType="w" fact="0.0132"/>
          <dgm:constr type="h" for="ch" forName="image_accent_18" refType="h" fact="0.0251"/>
          <dgm:constr type="l" for="ch" forName="text_18" refType="w" fact="0.8872"/>
          <dgm:constr type="t" for="ch" forName="text_18" refType="h" fact="0.4509"/>
          <dgm:constr type="w" for="ch" forName="text_18" refType="w" fact="0.1128"/>
          <dgm:constr type="h" for="ch" forName="text_18" refType="h" fact="0.2143"/>
          <dgm:constr type="l" for="ch" forName="text_accent_18" refType="w" fact="0.96"/>
          <dgm:constr type="t" for="ch" forName="text_accent_18" refType="h" fact="0.6332"/>
          <dgm:constr type="w" for="ch" forName="text_accent_18" refType="w" fact="0.0132"/>
          <dgm:constr type="h" for="ch" forName="text_accent_18" refType="h" fact="0.0251"/>
          <dgm:constr type="l" for="ch" forName="text_19" refType="w" fact="0.8885"/>
          <dgm:constr type="t" for="ch" forName="text_19" refType="h" fact="0.2269"/>
          <dgm:constr type="w" for="ch" forName="text_19" refType="w" fact="0.11"/>
          <dgm:constr type="h" for="ch" forName="text_19" refType="h" fact="0.2091"/>
          <dgm:constr type="l" for="ch" forName="text_accent_19" refType="w" fact="0.96"/>
          <dgm:constr type="t" for="ch" forName="text_accent_19" refType="h" fact="0.2326"/>
          <dgm:constr type="w" for="ch" forName="text_accent_19" refType="w" fact="0.0132"/>
          <dgm:constr type="h" for="ch" forName="text_accent_19" refType="h" fact="0.0251"/>
          <dgm:constr type="l" for="ch" forName="image_19" refType="w" fact="0.8872"/>
          <dgm:constr type="t" for="ch" forName="image_19" refType="h" fact="0"/>
          <dgm:constr type="w" for="ch" forName="image_19" refType="w" fact="0.1128"/>
          <dgm:constr type="h" for="ch" forName="image_19" refType="h" fact="0.2143"/>
          <dgm:constr type="l" for="ch" forName="image_accent_19" refType="w" fact="0.96"/>
          <dgm:constr type="t" for="ch" forName="image_accent_19" refType="h" fact="0.1823"/>
          <dgm:constr type="w" for="ch" forName="image_accent_19" refType="w" fact="0.0132"/>
          <dgm:constr type="h" for="ch" forName="image_accent_19" refType="h" fact="0.0251"/>
        </dgm:constrLst>
      </dgm:if>
      <dgm:if name="Name21" axis="ch" ptType="node" func="cnt" op="equ" val="20">
        <dgm:alg type="composite">
          <dgm:param type="ar" val="2.2055"/>
        </dgm:alg>
        <dgm:constrLst>
          <dgm:constr type="primFontSz" for="des" ptType="node" op="equ" val="65"/>
          <dgm:constr type="l" for="ch" forName="text_1" refType="w" fact="0.0913"/>
          <dgm:constr type="t" for="ch" forName="text_1" refType="h" fact="0.3428"/>
          <dgm:constr type="w" for="ch" forName="text_1" refType="w" fact="0.1098"/>
          <dgm:constr type="h" for="ch" forName="text_1" refType="h" fact="0.2089"/>
          <dgm:constr type="l" for="ch" forName="text_accent_1" refType="w" fact="0.0937"/>
          <dgm:constr type="t" for="ch" forName="text_accent_1" refType="h" fact="0.4347"/>
          <dgm:constr type="w" for="ch" forName="text_accent_1" refType="w" fact="0.0132"/>
          <dgm:constr type="h" for="ch" forName="text_accent_1" refType="h" fact="0.025"/>
          <dgm:constr type="l" for="ch" forName="image_1" refType="w" fact="0.0016"/>
          <dgm:constr type="t" for="ch" forName="image_1" refType="h" fact="0.2295"/>
          <dgm:constr type="w" for="ch" forName="image_1" refType="w" fact="0.1126"/>
          <dgm:constr type="h" for="ch" forName="image_1" refType="h" fact="0.2141"/>
          <dgm:constr type="l" for="ch" forName="image_accent_1" refType="w" fact="0.0743"/>
          <dgm:constr type="t" for="ch" forName="image_accent_1" refType="h" fact="0.4116"/>
          <dgm:constr type="w" for="ch" forName="image_accent_1" refType="w" fact="0.0132"/>
          <dgm:constr type="h" for="ch" forName="image_accent_1" refType="h" fact="0.025"/>
          <dgm:constr type="l" for="ch" forName="image_2" refType="w" fact="0.2675"/>
          <dgm:constr type="t" for="ch" forName="image_2" refType="h" fact="0.3428"/>
          <dgm:constr type="w" for="ch" forName="image_2" refType="w" fact="0.1098"/>
          <dgm:constr type="h" for="ch" forName="image_2" refType="h" fact="0.2089"/>
          <dgm:constr type="l" for="ch" forName="image_accent_2" refType="w" fact="0.2699"/>
          <dgm:constr type="t" for="ch" forName="image_accent_2" refType="h" fact="0.4347"/>
          <dgm:constr type="w" for="ch" forName="image_accent_2" refType="w" fact="0.0132"/>
          <dgm:constr type="h" for="ch" forName="image_accent_2" refType="h" fact="0.025"/>
          <dgm:constr type="l" for="ch" forName="text_2" refType="w" fact="0.1779"/>
          <dgm:constr type="t" for="ch" forName="text_2" refType="h" fact="0.2295"/>
          <dgm:constr type="w" for="ch" forName="text_2" refType="w" fact="0.1126"/>
          <dgm:constr type="h" for="ch" forName="text_2" refType="h" fact="0.2141"/>
          <dgm:constr type="l" for="ch" forName="text_accent_2" refType="w" fact="0.2505"/>
          <dgm:constr type="t" for="ch" forName="text_accent_2" refType="h" fact="0.4116"/>
          <dgm:constr type="w" for="ch" forName="text_accent_2" refType="w" fact="0.0132"/>
          <dgm:constr type="h" for="ch" forName="text_accent_2" refType="h" fact="0.025"/>
          <dgm:constr type="l" for="ch" forName="text_3" refType="w" fact="0.0912"/>
          <dgm:constr type="t" for="ch" forName="text_3" refType="h" fact="0.1221"/>
          <dgm:constr type="w" for="ch" forName="text_3" refType="w" fact="0.1098"/>
          <dgm:constr type="h" for="ch" forName="text_3" refType="h" fact="0.2089"/>
          <dgm:constr type="l" for="ch" forName="text_accent_3" refType="w" fact="0.1626"/>
          <dgm:constr type="t" for="ch" forName="text_accent_3" refType="h" fact="0.1277"/>
          <dgm:constr type="w" for="ch" forName="text_accent_3" refType="w" fact="0.0132"/>
          <dgm:constr type="h" for="ch" forName="text_accent_3" refType="h" fact="0.025"/>
          <dgm:constr type="l" for="ch" forName="image_3" refType="w" fact="0.1779"/>
          <dgm:constr type="t" for="ch" forName="image_3" refType="h" fact="0.0065"/>
          <dgm:constr type="w" for="ch" forName="image_3" refType="w" fact="0.1126"/>
          <dgm:constr type="h" for="ch" forName="image_3" refType="h" fact="0.2141"/>
          <dgm:constr type="l" for="ch" forName="image_accent_3" refType="w" fact="0.1825"/>
          <dgm:constr type="t" for="ch" forName="image_accent_3" refType="h" fact="0.0985"/>
          <dgm:constr type="w" for="ch" forName="image_accent_3" refType="w" fact="0.0132"/>
          <dgm:constr type="h" for="ch" forName="image_accent_3" refType="h" fact="0.025"/>
          <dgm:constr type="l" for="ch" forName="text_4" refType="w" fact="0.2674"/>
          <dgm:constr type="t" for="ch" forName="text_4" refType="h" fact="0.1204"/>
          <dgm:constr type="w" for="ch" forName="text_4" refType="w" fact="0.1098"/>
          <dgm:constr type="h" for="ch" forName="text_4" refType="h" fact="0.2089"/>
          <dgm:constr type="l" for="ch" forName="text_accent_4" refType="w" fact="0.3618"/>
          <dgm:constr type="t" for="ch" forName="text_accent_4" refType="h" fact="0.2112"/>
          <dgm:constr type="w" for="ch" forName="text_accent_4" refType="w" fact="0.0132"/>
          <dgm:constr type="h" for="ch" forName="text_accent_4" refType="h" fact="0.025"/>
          <dgm:constr type="l" for="ch" forName="image_4" refType="w" fact="0.3555"/>
          <dgm:constr type="t" for="ch" forName="image_4" refType="h" fact="0.2311"/>
          <dgm:constr type="w" for="ch" forName="image_4" refType="w" fact="0.1098"/>
          <dgm:constr type="h" for="ch" forName="image_4" refType="h" fact="0.2089"/>
          <dgm:constr type="l" for="ch" forName="image_accent_4" refType="w" fact="0.3806"/>
          <dgm:constr type="t" for="ch" forName="image_accent_4" refType="h" fact="0.2353"/>
          <dgm:constr type="w" for="ch" forName="image_accent_4" refType="w" fact="0.0132"/>
          <dgm:constr type="h" for="ch" forName="image_accent_4" refType="h" fact="0.025"/>
          <dgm:constr type="l" for="ch" forName="text_5" refType="w" fact="0.3553"/>
          <dgm:constr type="t" for="ch" forName="text_5" refType="h" fact="0.0086"/>
          <dgm:constr type="w" for="ch" forName="text_5" refType="w" fact="0.1098"/>
          <dgm:constr type="h" for="ch" forName="text_5" refType="h" fact="0.2089"/>
          <dgm:constr type="l" for="ch" forName="text_accent_5" refType="w" fact="0.4498"/>
          <dgm:constr type="t" for="ch" forName="text_accent_5" refType="h" fact="0.0988"/>
          <dgm:constr type="w" for="ch" forName="text_accent_5" refType="w" fact="0.0132"/>
          <dgm:constr type="h" for="ch" forName="text_accent_5" refType="h" fact="0.025"/>
          <dgm:constr type="l" for="ch" forName="image_5" refType="w" fact="0.4435"/>
          <dgm:constr type="t" for="ch" forName="image_5" refType="h" fact="0.1187"/>
          <dgm:constr type="w" for="ch" forName="image_5" refType="w" fact="0.1098"/>
          <dgm:constr type="h" for="ch" forName="image_5" refType="h" fact="0.2089"/>
          <dgm:constr type="l" for="ch" forName="image_accent_5" refType="w" fact="0.4686"/>
          <dgm:constr type="t" for="ch" forName="image_accent_5" refType="h" fact="0.1228"/>
          <dgm:constr type="w" for="ch" forName="image_accent_5" refType="w" fact="0.0132"/>
          <dgm:constr type="h" for="ch" forName="image_accent_5" refType="h" fact="0.025"/>
          <dgm:constr type="l" for="ch" forName="text_6" refType="w" fact="0.4438"/>
          <dgm:constr type="t" for="ch" forName="text_6" refType="h" fact="0.342"/>
          <dgm:constr type="w" for="ch" forName="text_6" refType="w" fact="0.1098"/>
          <dgm:constr type="h" for="ch" forName="text_6" refType="h" fact="0.2089"/>
          <dgm:constr type="l" for="ch" forName="text_accent_6" refType="w" fact="0.4697"/>
          <dgm:constr type="t" for="ch" forName="text_accent_6" refType="h" fact="0.5202"/>
          <dgm:constr type="w" for="ch" forName="text_accent_6" refType="w" fact="0.0132"/>
          <dgm:constr type="h" for="ch" forName="text_accent_6" refType="h" fact="0.025"/>
          <dgm:constr type="l" for="ch" forName="image_6" refType="w" fact="0.3555"/>
          <dgm:constr type="t" for="ch" forName="image_6" refType="h" fact="0.4537"/>
          <dgm:constr type="w" for="ch" forName="image_6" refType="w" fact="0.1098"/>
          <dgm:constr type="h" for="ch" forName="image_6" refType="h" fact="0.2089"/>
          <dgm:constr type="l" for="ch" forName="image_accent_6" refType="w" fact="0.4491"/>
          <dgm:constr type="t" for="ch" forName="image_accent_6" refType="h" fact="0.5448"/>
          <dgm:constr type="w" for="ch" forName="image_accent_6" refType="w" fact="0.0132"/>
          <dgm:constr type="h" for="ch" forName="image_accent_6" refType="h" fact="0.025"/>
          <dgm:constr type="l" for="ch" forName="image_7" refType="w" fact="0.0907"/>
          <dgm:constr type="t" for="ch" forName="image_7" refType="h" fact="0.5669"/>
          <dgm:constr type="w" for="ch" forName="image_7" refType="w" fact="0.1098"/>
          <dgm:constr type="h" for="ch" forName="image_7" refType="h" fact="0.2089"/>
          <dgm:constr type="l" for="ch" forName="image_accent_7" refType="w" fact="0.1621"/>
          <dgm:constr type="t" for="ch" forName="image_accent_7" refType="h" fact="0.5726"/>
          <dgm:constr type="w" for="ch" forName="image_accent_7" refType="w" fact="0.0132"/>
          <dgm:constr type="h" for="ch" forName="image_accent_7" refType="h" fact="0.025"/>
          <dgm:constr type="l" for="ch" forName="text_7" refType="w" fact="0.1781"/>
          <dgm:constr type="t" for="ch" forName="text_7" refType="h" fact="0.4528"/>
          <dgm:constr type="w" for="ch" forName="text_7" refType="w" fact="0.1126"/>
          <dgm:constr type="h" for="ch" forName="text_7" refType="h" fact="0.2141"/>
          <dgm:constr type="l" for="ch" forName="text_accent_7" refType="w" fact="0.1827"/>
          <dgm:constr type="t" for="ch" forName="text_accent_7" refType="h" fact="0.5449"/>
          <dgm:constr type="w" for="ch" forName="text_accent_7" refType="w" fact="0.0132"/>
          <dgm:constr type="h" for="ch" forName="text_accent_7" refType="h" fact="0.025"/>
          <dgm:constr type="l" for="ch" forName="image_8" refType="w" fact="0.4433"/>
          <dgm:constr type="t" for="ch" forName="image_8" refType="h" fact="0.5673"/>
          <dgm:constr type="w" for="ch" forName="image_8" refType="w" fact="0.1098"/>
          <dgm:constr type="h" for="ch" forName="image_8" refType="h" fact="0.2089"/>
          <dgm:constr type="l" for="ch" forName="image_accent_8" refType="w" fact="0.5378"/>
          <dgm:constr type="t" for="ch" forName="image_accent_8" refType="h" fact="0.6581"/>
          <dgm:constr type="w" for="ch" forName="image_accent_8" refType="w" fact="0.0132"/>
          <dgm:constr type="h" for="ch" forName="image_accent_8" refType="h" fact="0.025"/>
          <dgm:constr type="l" for="ch" forName="text_8" refType="w" fact="0.5318"/>
          <dgm:constr type="t" for="ch" forName="text_8" refType="h" fact="0.4546"/>
          <dgm:constr type="w" for="ch" forName="text_8" refType="w" fact="0.1098"/>
          <dgm:constr type="h" for="ch" forName="text_8" refType="h" fact="0.2089"/>
          <dgm:constr type="l" for="ch" forName="text_accent_8" refType="w" fact="0.5577"/>
          <dgm:constr type="t" for="ch" forName="text_accent_8" refType="h" fact="0.6342"/>
          <dgm:constr type="w" for="ch" forName="text_accent_8" refType="w" fact="0.0132"/>
          <dgm:constr type="h" for="ch" forName="text_accent_8" refType="h" fact="0.025"/>
          <dgm:constr type="l" for="ch" forName="image_9" refType="w" fact="0.5318"/>
          <dgm:constr type="t" for="ch" forName="image_9" refType="h" fact="0.2301"/>
          <dgm:constr type="w" for="ch" forName="image_9" refType="w" fact="0.1098"/>
          <dgm:constr type="h" for="ch" forName="image_9" refType="h" fact="0.2089"/>
          <dgm:constr type="l" for="ch" forName="image_accent_9" refType="w" fact="0.6031"/>
          <dgm:constr type="t" for="ch" forName="image_accent_9" refType="h" fact="0.2357"/>
          <dgm:constr type="w" for="ch" forName="image_accent_9" refType="w" fact="0.0132"/>
          <dgm:constr type="h" for="ch" forName="image_accent_9" refType="h" fact="0.025"/>
          <dgm:constr type="l" for="ch" forName="text_9" refType="w" fact="0.5305"/>
          <dgm:constr type="t" for="ch" forName="text_9" refType="h" fact="0.0034"/>
          <dgm:constr type="w" for="ch" forName="text_9" refType="w" fact="0.1126"/>
          <dgm:constr type="h" for="ch" forName="text_9" refType="h" fact="0.2141"/>
          <dgm:constr type="l" for="ch" forName="text_accent_9" refType="w" fact="0.6032"/>
          <dgm:constr type="t" for="ch" forName="text_accent_9" refType="h" fact="0.1855"/>
          <dgm:constr type="w" for="ch" forName="text_accent_9" refType="w" fact="0.0132"/>
          <dgm:constr type="h" for="ch" forName="text_accent_9" refType="h" fact="0.025"/>
          <dgm:constr type="l" for="ch" forName="text_10" refType="w" fact="0.267"/>
          <dgm:constr type="t" for="ch" forName="text_10" refType="h" fact="0.5673"/>
          <dgm:constr type="w" for="ch" forName="text_10" refType="w" fact="0.1098"/>
          <dgm:constr type="h" for="ch" forName="text_10" refType="h" fact="0.2089"/>
          <dgm:constr type="l" for="ch" forName="text_accent_10" refType="w" fact="0.2928"/>
          <dgm:constr type="t" for="ch" forName="text_accent_10" refType="h" fact="0.7455"/>
          <dgm:constr type="w" for="ch" forName="text_accent_10" refType="w" fact="0.0132"/>
          <dgm:constr type="h" for="ch" forName="text_accent_10" refType="h" fact="0.025"/>
          <dgm:constr type="l" for="ch" forName="image_10" refType="w" fact="0.1786"/>
          <dgm:constr type="t" for="ch" forName="image_10" refType="h" fact="0.679"/>
          <dgm:constr type="w" for="ch" forName="image_10" refType="w" fact="0.1098"/>
          <dgm:constr type="h" for="ch" forName="image_10" refType="h" fact="0.2089"/>
          <dgm:constr type="l" for="ch" forName="image_accent_10" refType="w" fact="0.2722"/>
          <dgm:constr type="t" for="ch" forName="image_accent_10" refType="h" fact="0.7701"/>
          <dgm:constr type="w" for="ch" forName="image_accent_10" refType="w" fact="0.0132"/>
          <dgm:constr type="h" for="ch" forName="image_accent_10" refType="h" fact="0.025"/>
          <dgm:constr type="l" for="ch" forName="text_11" refType="w" fact="0.4437"/>
          <dgm:constr type="t" for="ch" forName="text_11" refType="h" fact="0.7899"/>
          <dgm:constr type="w" for="ch" forName="text_11" refType="w" fact="0.1098"/>
          <dgm:constr type="h" for="ch" forName="text_11" refType="h" fact="0.2089"/>
          <dgm:constr type="l" for="ch" forName="text_accent_11" refType="w" fact="0.4462"/>
          <dgm:constr type="t" for="ch" forName="text_accent_11" refType="h" fact="0.8819"/>
          <dgm:constr type="w" for="ch" forName="text_accent_11" refType="w" fact="0.0132"/>
          <dgm:constr type="h" for="ch" forName="text_accent_11" refType="h" fact="0.025"/>
          <dgm:constr type="l" for="ch" forName="image_11" refType="w" fact="0.3541"/>
          <dgm:constr type="t" for="ch" forName="image_11" refType="h" fact="0.6767"/>
          <dgm:constr type="w" for="ch" forName="image_11" refType="w" fact="0.1126"/>
          <dgm:constr type="h" for="ch" forName="image_11" refType="h" fact="0.2141"/>
          <dgm:constr type="l" for="ch" forName="image_accent_11" refType="w" fact="0.4268"/>
          <dgm:constr type="t" for="ch" forName="image_accent_11" refType="h" fact="0.8588"/>
          <dgm:constr type="w" for="ch" forName="image_accent_11" refType="w" fact="0.0132"/>
          <dgm:constr type="h" for="ch" forName="image_accent_11" refType="h" fact="0.025"/>
          <dgm:constr type="l" for="ch" forName="image_12" refType="w" fact="0.6201"/>
          <dgm:constr type="t" for="ch" forName="image_12" refType="h" fact="0.5661"/>
          <dgm:constr type="w" for="ch" forName="image_12" refType="w" fact="0.1098"/>
          <dgm:constr type="h" for="ch" forName="image_12" refType="h" fact="0.2089"/>
          <dgm:constr type="l" for="ch" forName="image_accent_12" refType="w" fact="0.646"/>
          <dgm:constr type="t" for="ch" forName="image_accent_12" refType="h" fact="0.7442"/>
          <dgm:constr type="w" for="ch" forName="image_accent_12" refType="w" fact="0.0132"/>
          <dgm:constr type="h" for="ch" forName="image_accent_12" refType="h" fact="0.025"/>
          <dgm:constr type="l" for="ch" forName="text_12" refType="w" fact="0.5318"/>
          <dgm:constr type="t" for="ch" forName="text_12" refType="h" fact="0.6777"/>
          <dgm:constr type="w" for="ch" forName="text_12" refType="w" fact="0.1098"/>
          <dgm:constr type="h" for="ch" forName="text_12" refType="h" fact="0.2089"/>
          <dgm:constr type="l" for="ch" forName="text_accent_12" refType="w" fact="0.6254"/>
          <dgm:constr type="t" for="ch" forName="text_accent_12" refType="h" fact="0.7689"/>
          <dgm:constr type="w" for="ch" forName="text_accent_12" refType="w" fact="0.0132"/>
          <dgm:constr type="h" for="ch" forName="text_accent_12" refType="h" fact="0.025"/>
          <dgm:constr type="l" for="ch" forName="text_13" refType="w" fact="0.6206"/>
          <dgm:constr type="t" for="ch" forName="text_13" refType="h" fact="0.3422"/>
          <dgm:constr type="w" for="ch" forName="text_13" refType="w" fact="0.1098"/>
          <dgm:constr type="h" for="ch" forName="text_13" refType="h" fact="0.2089"/>
          <dgm:constr type="l" for="ch" forName="text_accent_13" refType="w" fact="0.692"/>
          <dgm:constr type="t" for="ch" forName="text_accent_13" refType="h" fact="0.3479"/>
          <dgm:constr type="w" for="ch" forName="text_accent_13" refType="w" fact="0.0132"/>
          <dgm:constr type="h" for="ch" forName="text_accent_13" refType="h" fact="0.025"/>
          <dgm:constr type="l" for="ch" forName="image_13" refType="w" fact="0.6193"/>
          <dgm:constr type="t" for="ch" forName="image_13" refType="h" fact="0.1156"/>
          <dgm:constr type="w" for="ch" forName="image_13" refType="w" fact="0.1126"/>
          <dgm:constr type="h" for="ch" forName="image_13" refType="h" fact="0.2141"/>
          <dgm:constr type="l" for="ch" forName="image_accent_13" refType="w" fact="0.692"/>
          <dgm:constr type="t" for="ch" forName="image_accent_13" refType="h" fact="0.2977"/>
          <dgm:constr type="w" for="ch" forName="image_accent_13" refType="w" fact="0.0132"/>
          <dgm:constr type="h" for="ch" forName="image_accent_13" refType="h" fact="0.025"/>
          <dgm:constr type="l" for="ch" forName="text_14" refType="w" fact="0.7095"/>
          <dgm:constr type="t" for="ch" forName="text_14" refType="h" fact="0.6771"/>
          <dgm:constr type="w" for="ch" forName="text_14" refType="w" fact="0.1098"/>
          <dgm:constr type="h" for="ch" forName="text_14" refType="h" fact="0.2089"/>
          <dgm:constr type="l" for="ch" forName="text_accent_14" refType="w" fact="0.7809"/>
          <dgm:constr type="t" for="ch" forName="text_accent_14" refType="h" fact="0.6827"/>
          <dgm:constr type="w" for="ch" forName="text_accent_14" refType="w" fact="0.0132"/>
          <dgm:constr type="h" for="ch" forName="text_accent_14" refType="h" fact="0.025"/>
          <dgm:constr type="l" for="ch" forName="image_14" refType="w" fact="0.7088"/>
          <dgm:constr type="t" for="ch" forName="image_14" refType="h" fact="0.4505"/>
          <dgm:constr type="w" for="ch" forName="image_14" refType="w" fact="0.1126"/>
          <dgm:constr type="h" for="ch" forName="image_14" refType="h" fact="0.2141"/>
          <dgm:constr type="l" for="ch" forName="image_accent_14" refType="w" fact="0.7814"/>
          <dgm:constr type="t" for="ch" forName="image_accent_14" refType="h" fact="0.6326"/>
          <dgm:constr type="w" for="ch" forName="image_accent_14" refType="w" fact="0.0132"/>
          <dgm:constr type="h" for="ch" forName="image_accent_14" refType="h" fact="0.025"/>
          <dgm:constr type="l" for="ch" forName="text_15" refType="w" fact="0.7097"/>
          <dgm:constr type="t" for="ch" forName="text_15" refType="h" fact="0.2283"/>
          <dgm:constr type="w" for="ch" forName="text_15" refType="w" fact="0.1098"/>
          <dgm:constr type="h" for="ch" forName="text_15" refType="h" fact="0.2089"/>
          <dgm:constr type="l" for="ch" forName="text_accent_15" refType="w" fact="0.781"/>
          <dgm:constr type="t" for="ch" forName="text_accent_15" refType="h" fact="0.234"/>
          <dgm:constr type="w" for="ch" forName="text_accent_15" refType="w" fact="0.0132"/>
          <dgm:constr type="h" for="ch" forName="text_accent_15" refType="h" fact="0.025"/>
          <dgm:constr type="l" for="ch" forName="image_15" refType="w" fact="0.7084"/>
          <dgm:constr type="t" for="ch" forName="image_15" refType="h" fact="0.0017"/>
          <dgm:constr type="w" for="ch" forName="image_15" refType="w" fact="0.1126"/>
          <dgm:constr type="h" for="ch" forName="image_15" refType="h" fact="0.2141"/>
          <dgm:constr type="l" for="ch" forName="image_accent_15" refType="w" fact="0.781"/>
          <dgm:constr type="t" for="ch" forName="image_accent_15" refType="h" fact="0.1838"/>
          <dgm:constr type="w" for="ch" forName="image_accent_15" refType="w" fact="0.0132"/>
          <dgm:constr type="h" for="ch" forName="image_accent_15" refType="h" fact="0.025"/>
          <dgm:constr type="l" for="ch" forName="text_16" refType="w" fact="0.7991"/>
          <dgm:constr type="t" for="ch" forName="text_16" refType="h" fact="0.789"/>
          <dgm:constr type="w" for="ch" forName="text_16" refType="w" fact="0.1098"/>
          <dgm:constr type="h" for="ch" forName="text_16" refType="h" fact="0.2089"/>
          <dgm:constr type="l" for="ch" forName="text_accent_16" refType="w" fact="0.8705"/>
          <dgm:constr type="t" for="ch" forName="text_accent_16" refType="h" fact="0.7946"/>
          <dgm:constr type="w" for="ch" forName="text_accent_16" refType="w" fact="0.0132"/>
          <dgm:constr type="h" for="ch" forName="text_accent_16" refType="h" fact="0.025"/>
          <dgm:constr type="l" for="ch" forName="image_16" refType="w" fact="0.7978"/>
          <dgm:constr type="t" for="ch" forName="image_16" refType="h" fact="0.5623"/>
          <dgm:constr type="w" for="ch" forName="image_16" refType="w" fact="0.1126"/>
          <dgm:constr type="h" for="ch" forName="image_16" refType="h" fact="0.2141"/>
          <dgm:constr type="l" for="ch" forName="image_accent_16" refType="w" fact="0.8705"/>
          <dgm:constr type="t" for="ch" forName="image_accent_16" refType="h" fact="0.7444"/>
          <dgm:constr type="w" for="ch" forName="image_accent_16" refType="w" fact="0.0132"/>
          <dgm:constr type="h" for="ch" forName="image_accent_16" refType="h" fact="0.025"/>
          <dgm:constr type="l" for="ch" forName="text_17" refType="w" fact="0.7992"/>
          <dgm:constr type="t" for="ch" forName="text_17" refType="h" fact="0.3395"/>
          <dgm:constr type="w" for="ch" forName="text_17" refType="w" fact="0.1098"/>
          <dgm:constr type="h" for="ch" forName="text_17" refType="h" fact="0.2089"/>
          <dgm:constr type="l" for="ch" forName="text_accent_17" refType="w" fact="0.8706"/>
          <dgm:constr type="t" for="ch" forName="text_accent_17" refType="h" fact="0.3452"/>
          <dgm:constr type="w" for="ch" forName="text_accent_17" refType="w" fact="0.0132"/>
          <dgm:constr type="h" for="ch" forName="text_accent_17" refType="h" fact="0.025"/>
          <dgm:constr type="l" for="ch" forName="image_17" refType="w" fact="0.798"/>
          <dgm:constr type="t" for="ch" forName="image_17" refType="h" fact="0.1129"/>
          <dgm:constr type="w" for="ch" forName="image_17" refType="w" fact="0.1126"/>
          <dgm:constr type="h" for="ch" forName="image_17" refType="h" fact="0.2141"/>
          <dgm:constr type="l" for="ch" forName="image_accent_17" refType="w" fact="0.8706"/>
          <dgm:constr type="t" for="ch" forName="image_accent_17" refType="h" fact="0.295"/>
          <dgm:constr type="w" for="ch" forName="image_accent_17" refType="w" fact="0.0132"/>
          <dgm:constr type="h" for="ch" forName="image_accent_17" refType="h" fact="0.025"/>
          <dgm:constr type="l" for="ch" forName="image_18" refType="w" fact="0.8887"/>
          <dgm:constr type="t" for="ch" forName="image_18" refType="h" fact="0.677"/>
          <dgm:constr type="w" for="ch" forName="image_18" refType="w" fact="0.1098"/>
          <dgm:constr type="h" for="ch" forName="image_18" refType="h" fact="0.2089"/>
          <dgm:constr type="l" for="ch" forName="image_accent_18" refType="w" fact="0.9601"/>
          <dgm:constr type="t" for="ch" forName="image_accent_18" refType="h" fact="0.6826"/>
          <dgm:constr type="w" for="ch" forName="image_accent_18" refType="w" fact="0.0132"/>
          <dgm:constr type="h" for="ch" forName="image_accent_18" refType="h" fact="0.025"/>
          <dgm:constr type="l" for="ch" forName="text_18" refType="w" fact="0.8874"/>
          <dgm:constr type="t" for="ch" forName="text_18" refType="h" fact="0.4504"/>
          <dgm:constr type="w" for="ch" forName="text_18" refType="w" fact="0.1126"/>
          <dgm:constr type="h" for="ch" forName="text_18" refType="h" fact="0.2141"/>
          <dgm:constr type="l" for="ch" forName="text_accent_18" refType="w" fact="0.9601"/>
          <dgm:constr type="t" for="ch" forName="text_accent_18" refType="h" fact="0.6325"/>
          <dgm:constr type="w" for="ch" forName="text_accent_18" refType="w" fact="0.0132"/>
          <dgm:constr type="h" for="ch" forName="text_accent_18" refType="h" fact="0.025"/>
          <dgm:constr type="l" for="ch" forName="text_19" refType="w" fact="0.8887"/>
          <dgm:constr type="t" for="ch" forName="text_19" refType="h" fact="0.2266"/>
          <dgm:constr type="w" for="ch" forName="text_19" refType="w" fact="0.1098"/>
          <dgm:constr type="h" for="ch" forName="text_19" refType="h" fact="0.2089"/>
          <dgm:constr type="l" for="ch" forName="text_accent_19" refType="w" fact="0.96"/>
          <dgm:constr type="t" for="ch" forName="text_accent_19" refType="h" fact="0.2323"/>
          <dgm:constr type="w" for="ch" forName="text_accent_19" refType="w" fact="0.0132"/>
          <dgm:constr type="h" for="ch" forName="text_accent_19" refType="h" fact="0.025"/>
          <dgm:constr type="l" for="ch" forName="image_19" refType="w" fact="0.8874"/>
          <dgm:constr type="t" for="ch" forName="image_19" refType="h" fact="0"/>
          <dgm:constr type="w" for="ch" forName="image_19" refType="w" fact="0.1126"/>
          <dgm:constr type="h" for="ch" forName="image_19" refType="h" fact="0.2141"/>
          <dgm:constr type="l" for="ch" forName="image_accent_19" refType="w" fact="0.9601"/>
          <dgm:constr type="t" for="ch" forName="image_accent_19" refType="h" fact="0.1821"/>
          <dgm:constr type="w" for="ch" forName="image_accent_19" refType="w" fact="0.0132"/>
          <dgm:constr type="h" for="ch" forName="image_accent_19" refType="h" fact="0.025"/>
          <dgm:constr type="l" for="ch" forName="image_20" refType="w" fact="0.0896"/>
          <dgm:constr type="t" for="ch" forName="image_20" refType="h" fact="0.7911"/>
          <dgm:constr type="w" for="ch" forName="image_20" refType="w" fact="0.1098"/>
          <dgm:constr type="h" for="ch" forName="image_20" refType="h" fact="0.2089"/>
          <dgm:constr type="l" for="ch" forName="image_accent_20" refType="w" fact="0.0921"/>
          <dgm:constr type="t" for="ch" forName="image_accent_20" refType="h" fact="0.883"/>
          <dgm:constr type="w" for="ch" forName="image_accent_20" refType="w" fact="0.0132"/>
          <dgm:constr type="h" for="ch" forName="image_accent_20" refType="h" fact="0.025"/>
          <dgm:constr type="l" for="ch" forName="text_20" refType="w" fact="0"/>
          <dgm:constr type="t" for="ch" forName="text_20" refType="h" fact="0.6779"/>
          <dgm:constr type="w" for="ch" forName="text_20" refType="w" fact="0.1126"/>
          <dgm:constr type="h" for="ch" forName="text_20" refType="h" fact="0.2141"/>
          <dgm:constr type="l" for="ch" forName="text_accent_20" refType="w" fact="0.0727"/>
          <dgm:constr type="t" for="ch" forName="text_accent_20" refType="h" fact="0.86"/>
          <dgm:constr type="w" for="ch" forName="text_accent_20" refType="w" fact="0.0132"/>
          <dgm:constr type="h" for="ch" forName="text_accent_20" refType="h" fact="0.025"/>
        </dgm:constrLst>
      </dgm:if>
      <dgm:else name="Name22">
        <dgm:alg type="composite">
          <dgm:param type="ar" val="2.4035"/>
        </dgm:alg>
        <dgm:constrLst>
          <dgm:constr type="primFontSz" for="des" ptType="node" op="equ" val="65"/>
          <dgm:constr type="l" for="ch" forName="text_1" refType="w" fact="0.0837"/>
          <dgm:constr type="t" for="ch" forName="text_1" refType="h" fact="0.3428"/>
          <dgm:constr type="w" for="ch" forName="text_1" refType="w" fact="0.1008"/>
          <dgm:constr type="h" for="ch" forName="text_1" refType="h" fact="0.2089"/>
          <dgm:constr type="l" for="ch" forName="text_accent_1" refType="w" fact="0.086"/>
          <dgm:constr type="t" for="ch" forName="text_accent_1" refType="h" fact="0.4347"/>
          <dgm:constr type="w" for="ch" forName="text_accent_1" refType="w" fact="0.0121"/>
          <dgm:constr type="h" for="ch" forName="text_accent_1" refType="h" fact="0.025"/>
          <dgm:constr type="l" for="ch" forName="image_1" refType="w" fact="0.0015"/>
          <dgm:constr type="t" for="ch" forName="image_1" refType="h" fact="0.2295"/>
          <dgm:constr type="w" for="ch" forName="image_1" refType="w" fact="0.1033"/>
          <dgm:constr type="h" for="ch" forName="image_1" refType="h" fact="0.2141"/>
          <dgm:constr type="l" for="ch" forName="image_accent_1" refType="w" fact="0.0682"/>
          <dgm:constr type="t" for="ch" forName="image_accent_1" refType="h" fact="0.4116"/>
          <dgm:constr type="w" for="ch" forName="image_accent_1" refType="w" fact="0.0121"/>
          <dgm:constr type="h" for="ch" forName="image_accent_1" refType="h" fact="0.025"/>
          <dgm:constr type="l" for="ch" forName="image_2" refType="w" fact="0.2455"/>
          <dgm:constr type="t" for="ch" forName="image_2" refType="h" fact="0.3428"/>
          <dgm:constr type="w" for="ch" forName="image_2" refType="w" fact="0.1008"/>
          <dgm:constr type="h" for="ch" forName="image_2" refType="h" fact="0.2089"/>
          <dgm:constr type="l" for="ch" forName="image_accent_2" refType="w" fact="0.2477"/>
          <dgm:constr type="t" for="ch" forName="image_accent_2" refType="h" fact="0.4347"/>
          <dgm:constr type="w" for="ch" forName="image_accent_2" refType="w" fact="0.0121"/>
          <dgm:constr type="h" for="ch" forName="image_accent_2" refType="h" fact="0.025"/>
          <dgm:constr type="l" for="ch" forName="text_2" refType="w" fact="0.1632"/>
          <dgm:constr type="t" for="ch" forName="text_2" refType="h" fact="0.2295"/>
          <dgm:constr type="w" for="ch" forName="text_2" refType="w" fact="0.1033"/>
          <dgm:constr type="h" for="ch" forName="text_2" refType="h" fact="0.2141"/>
          <dgm:constr type="l" for="ch" forName="text_accent_2" refType="w" fact="0.2299"/>
          <dgm:constr type="t" for="ch" forName="text_accent_2" refType="h" fact="0.4116"/>
          <dgm:constr type="w" for="ch" forName="text_accent_2" refType="w" fact="0.0121"/>
          <dgm:constr type="h" for="ch" forName="text_accent_2" refType="h" fact="0.025"/>
          <dgm:constr type="l" for="ch" forName="text_3" refType="w" fact="0.0837"/>
          <dgm:constr type="t" for="ch" forName="text_3" refType="h" fact="0.1221"/>
          <dgm:constr type="w" for="ch" forName="text_3" refType="w" fact="0.1008"/>
          <dgm:constr type="h" for="ch" forName="text_3" refType="h" fact="0.2089"/>
          <dgm:constr type="l" for="ch" forName="text_accent_3" refType="w" fact="0.1492"/>
          <dgm:constr type="t" for="ch" forName="text_accent_3" refType="h" fact="0.1277"/>
          <dgm:constr type="w" for="ch" forName="text_accent_3" refType="w" fact="0.0121"/>
          <dgm:constr type="h" for="ch" forName="text_accent_3" refType="h" fact="0.025"/>
          <dgm:constr type="l" for="ch" forName="image_3" refType="w" fact="0.1632"/>
          <dgm:constr type="t" for="ch" forName="image_3" refType="h" fact="0.0065"/>
          <dgm:constr type="w" for="ch" forName="image_3" refType="w" fact="0.1033"/>
          <dgm:constr type="h" for="ch" forName="image_3" refType="h" fact="0.2141"/>
          <dgm:constr type="l" for="ch" forName="image_accent_3" refType="w" fact="0.1675"/>
          <dgm:constr type="t" for="ch" forName="image_accent_3" refType="h" fact="0.0985"/>
          <dgm:constr type="w" for="ch" forName="image_accent_3" refType="w" fact="0.0121"/>
          <dgm:constr type="h" for="ch" forName="image_accent_3" refType="h" fact="0.025"/>
          <dgm:constr type="l" for="ch" forName="text_4" refType="w" fact="0.2453"/>
          <dgm:constr type="t" for="ch" forName="text_4" refType="h" fact="0.1204"/>
          <dgm:constr type="w" for="ch" forName="text_4" refType="w" fact="0.1008"/>
          <dgm:constr type="h" for="ch" forName="text_4" refType="h" fact="0.2089"/>
          <dgm:constr type="l" for="ch" forName="text_accent_4" refType="w" fact="0.332"/>
          <dgm:constr type="t" for="ch" forName="text_accent_4" refType="h" fact="0.2112"/>
          <dgm:constr type="w" for="ch" forName="text_accent_4" refType="w" fact="0.0121"/>
          <dgm:constr type="h" for="ch" forName="text_accent_4" refType="h" fact="0.025"/>
          <dgm:constr type="l" for="ch" forName="image_4" refType="w" fact="0.3262"/>
          <dgm:constr type="t" for="ch" forName="image_4" refType="h" fact="0.2311"/>
          <dgm:constr type="w" for="ch" forName="image_4" refType="w" fact="0.1008"/>
          <dgm:constr type="h" for="ch" forName="image_4" refType="h" fact="0.2089"/>
          <dgm:constr type="l" for="ch" forName="image_accent_4" refType="w" fact="0.3493"/>
          <dgm:constr type="t" for="ch" forName="image_accent_4" refType="h" fact="0.2353"/>
          <dgm:constr type="w" for="ch" forName="image_accent_4" refType="w" fact="0.0121"/>
          <dgm:constr type="h" for="ch" forName="image_accent_4" refType="h" fact="0.025"/>
          <dgm:constr type="l" for="ch" forName="text_5" refType="w" fact="0.3261"/>
          <dgm:constr type="t" for="ch" forName="text_5" refType="h" fact="0.0086"/>
          <dgm:constr type="w" for="ch" forName="text_5" refType="w" fact="0.1008"/>
          <dgm:constr type="h" for="ch" forName="text_5" refType="h" fact="0.2089"/>
          <dgm:constr type="l" for="ch" forName="text_accent_5" refType="w" fact="0.4128"/>
          <dgm:constr type="t" for="ch" forName="text_accent_5" refType="h" fact="0.0988"/>
          <dgm:constr type="w" for="ch" forName="text_accent_5" refType="w" fact="0.0121"/>
          <dgm:constr type="h" for="ch" forName="text_accent_5" refType="h" fact="0.025"/>
          <dgm:constr type="l" for="ch" forName="image_5" refType="w" fact="0.4069"/>
          <dgm:constr type="t" for="ch" forName="image_5" refType="h" fact="0.1187"/>
          <dgm:constr type="w" for="ch" forName="image_5" refType="w" fact="0.1008"/>
          <dgm:constr type="h" for="ch" forName="image_5" refType="h" fact="0.2089"/>
          <dgm:constr type="l" for="ch" forName="image_accent_5" refType="w" fact="0.43"/>
          <dgm:constr type="t" for="ch" forName="image_accent_5" refType="h" fact="0.1228"/>
          <dgm:constr type="w" for="ch" forName="image_accent_5" refType="w" fact="0.0121"/>
          <dgm:constr type="h" for="ch" forName="image_accent_5" refType="h" fact="0.025"/>
          <dgm:constr type="l" for="ch" forName="text_6" refType="w" fact="0.4073"/>
          <dgm:constr type="t" for="ch" forName="text_6" refType="h" fact="0.342"/>
          <dgm:constr type="w" for="ch" forName="text_6" refType="w" fact="0.1008"/>
          <dgm:constr type="h" for="ch" forName="text_6" refType="h" fact="0.2089"/>
          <dgm:constr type="l" for="ch" forName="text_accent_6" refType="w" fact="0.431"/>
          <dgm:constr type="t" for="ch" forName="text_accent_6" refType="h" fact="0.5202"/>
          <dgm:constr type="w" for="ch" forName="text_accent_6" refType="w" fact="0.0121"/>
          <dgm:constr type="h" for="ch" forName="text_accent_6" refType="h" fact="0.025"/>
          <dgm:constr type="l" for="ch" forName="image_6" refType="w" fact="0.3262"/>
          <dgm:constr type="t" for="ch" forName="image_6" refType="h" fact="0.4537"/>
          <dgm:constr type="w" for="ch" forName="image_6" refType="w" fact="0.1008"/>
          <dgm:constr type="h" for="ch" forName="image_6" refType="h" fact="0.2089"/>
          <dgm:constr type="l" for="ch" forName="image_accent_6" refType="w" fact="0.4121"/>
          <dgm:constr type="t" for="ch" forName="image_accent_6" refType="h" fact="0.5448"/>
          <dgm:constr type="w" for="ch" forName="image_accent_6" refType="w" fact="0.0121"/>
          <dgm:constr type="h" for="ch" forName="image_accent_6" refType="h" fact="0.025"/>
          <dgm:constr type="l" for="ch" forName="image_7" refType="w" fact="0.0832"/>
          <dgm:constr type="t" for="ch" forName="image_7" refType="h" fact="0.5669"/>
          <dgm:constr type="w" for="ch" forName="image_7" refType="w" fact="0.1008"/>
          <dgm:constr type="h" for="ch" forName="image_7" refType="h" fact="0.2089"/>
          <dgm:constr type="l" for="ch" forName="image_accent_7" refType="w" fact="0.1487"/>
          <dgm:constr type="t" for="ch" forName="image_accent_7" refType="h" fact="0.5726"/>
          <dgm:constr type="w" for="ch" forName="image_accent_7" refType="w" fact="0.0121"/>
          <dgm:constr type="h" for="ch" forName="image_accent_7" refType="h" fact="0.025"/>
          <dgm:constr type="l" for="ch" forName="text_7" refType="w" fact="0.1634"/>
          <dgm:constr type="t" for="ch" forName="text_7" refType="h" fact="0.4529"/>
          <dgm:constr type="w" for="ch" forName="text_7" refType="w" fact="0.1033"/>
          <dgm:constr type="h" for="ch" forName="text_7" refType="h" fact="0.2141"/>
          <dgm:constr type="l" for="ch" forName="text_accent_7" refType="w" fact="0.1677"/>
          <dgm:constr type="t" for="ch" forName="text_accent_7" refType="h" fact="0.5449"/>
          <dgm:constr type="w" for="ch" forName="text_accent_7" refType="w" fact="0.0121"/>
          <dgm:constr type="h" for="ch" forName="text_accent_7" refType="h" fact="0.025"/>
          <dgm:constr type="l" for="ch" forName="image_8" refType="w" fact="0.4068"/>
          <dgm:constr type="t" for="ch" forName="image_8" refType="h" fact="0.5673"/>
          <dgm:constr type="w" for="ch" forName="image_8" refType="w" fact="0.1008"/>
          <dgm:constr type="h" for="ch" forName="image_8" refType="h" fact="0.2089"/>
          <dgm:constr type="l" for="ch" forName="image_accent_8" refType="w" fact="0.4935"/>
          <dgm:constr type="t" for="ch" forName="image_accent_8" refType="h" fact="0.6581"/>
          <dgm:constr type="w" for="ch" forName="image_accent_8" refType="w" fact="0.0121"/>
          <dgm:constr type="h" for="ch" forName="image_accent_8" refType="h" fact="0.025"/>
          <dgm:constr type="l" for="ch" forName="text_8" refType="w" fact="0.488"/>
          <dgm:constr type="t" for="ch" forName="text_8" refType="h" fact="0.4546"/>
          <dgm:constr type="w" for="ch" forName="text_8" refType="w" fact="0.1008"/>
          <dgm:constr type="h" for="ch" forName="text_8" refType="h" fact="0.2089"/>
          <dgm:constr type="l" for="ch" forName="text_accent_8" refType="w" fact="0.5118"/>
          <dgm:constr type="t" for="ch" forName="text_accent_8" refType="h" fact="0.6342"/>
          <dgm:constr type="w" for="ch" forName="text_accent_8" refType="w" fact="0.0121"/>
          <dgm:constr type="h" for="ch" forName="text_accent_8" refType="h" fact="0.025"/>
          <dgm:constr type="l" for="ch" forName="image_9" refType="w" fact="0.488"/>
          <dgm:constr type="t" for="ch" forName="image_9" refType="h" fact="0.2301"/>
          <dgm:constr type="w" for="ch" forName="image_9" refType="w" fact="0.1008"/>
          <dgm:constr type="h" for="ch" forName="image_9" refType="h" fact="0.2089"/>
          <dgm:constr type="l" for="ch" forName="image_accent_9" refType="w" fact="0.5535"/>
          <dgm:constr type="t" for="ch" forName="image_accent_9" refType="h" fact="0.2357"/>
          <dgm:constr type="w" for="ch" forName="image_accent_9" refType="w" fact="0.0121"/>
          <dgm:constr type="h" for="ch" forName="image_accent_9" refType="h" fact="0.025"/>
          <dgm:constr type="l" for="ch" forName="text_9" refType="w" fact="0.4868"/>
          <dgm:constr type="t" for="ch" forName="text_9" refType="h" fact="0.0034"/>
          <dgm:constr type="w" for="ch" forName="text_9" refType="w" fact="0.1033"/>
          <dgm:constr type="h" for="ch" forName="text_9" refType="h" fact="0.2141"/>
          <dgm:constr type="l" for="ch" forName="text_accent_9" refType="w" fact="0.5535"/>
          <dgm:constr type="t" for="ch" forName="text_accent_9" refType="h" fact="0.1855"/>
          <dgm:constr type="w" for="ch" forName="text_accent_9" refType="w" fact="0.0121"/>
          <dgm:constr type="h" for="ch" forName="text_accent_9" refType="h" fact="0.025"/>
          <dgm:constr type="l" for="ch" forName="text_10" refType="w" fact="0.245"/>
          <dgm:constr type="t" for="ch" forName="text_10" refType="h" fact="0.5673"/>
          <dgm:constr type="w" for="ch" forName="text_10" refType="w" fact="0.1008"/>
          <dgm:constr type="h" for="ch" forName="text_10" refType="h" fact="0.2089"/>
          <dgm:constr type="l" for="ch" forName="text_accent_10" refType="w" fact="0.2687"/>
          <dgm:constr type="t" for="ch" forName="text_accent_10" refType="h" fact="0.7455"/>
          <dgm:constr type="w" for="ch" forName="text_accent_10" refType="w" fact="0.0121"/>
          <dgm:constr type="h" for="ch" forName="text_accent_10" refType="h" fact="0.025"/>
          <dgm:constr type="l" for="ch" forName="image_10" refType="w" fact="0.1639"/>
          <dgm:constr type="t" for="ch" forName="image_10" refType="h" fact="0.679"/>
          <dgm:constr type="w" for="ch" forName="image_10" refType="w" fact="0.1008"/>
          <dgm:constr type="h" for="ch" forName="image_10" refType="h" fact="0.2089"/>
          <dgm:constr type="l" for="ch" forName="image_accent_10" refType="w" fact="0.2498"/>
          <dgm:constr type="t" for="ch" forName="image_accent_10" refType="h" fact="0.7701"/>
          <dgm:constr type="w" for="ch" forName="image_accent_10" refType="w" fact="0.0121"/>
          <dgm:constr type="h" for="ch" forName="image_accent_10" refType="h" fact="0.025"/>
          <dgm:constr type="l" for="ch" forName="text_11" refType="w" fact="0.4072"/>
          <dgm:constr type="t" for="ch" forName="text_11" refType="h" fact="0.7899"/>
          <dgm:constr type="w" for="ch" forName="text_11" refType="w" fact="0.1008"/>
          <dgm:constr type="h" for="ch" forName="text_11" refType="h" fact="0.2089"/>
          <dgm:constr type="l" for="ch" forName="text_accent_11" refType="w" fact="0.4094"/>
          <dgm:constr type="t" for="ch" forName="text_accent_11" refType="h" fact="0.8819"/>
          <dgm:constr type="w" for="ch" forName="text_accent_11" refType="w" fact="0.0121"/>
          <dgm:constr type="h" for="ch" forName="text_accent_11" refType="h" fact="0.025"/>
          <dgm:constr type="l" for="ch" forName="image_11" refType="w" fact="0.3249"/>
          <dgm:constr type="t" for="ch" forName="image_11" refType="h" fact="0.6767"/>
          <dgm:constr type="w" for="ch" forName="image_11" refType="w" fact="0.1033"/>
          <dgm:constr type="h" for="ch" forName="image_11" refType="h" fact="0.2141"/>
          <dgm:constr type="l" for="ch" forName="image_accent_11" refType="w" fact="0.3916"/>
          <dgm:constr type="t" for="ch" forName="image_accent_11" refType="h" fact="0.8588"/>
          <dgm:constr type="w" for="ch" forName="image_accent_11" refType="w" fact="0.0121"/>
          <dgm:constr type="h" for="ch" forName="image_accent_11" refType="h" fact="0.025"/>
          <dgm:constr type="l" for="ch" forName="image_12" refType="w" fact="0.569"/>
          <dgm:constr type="t" for="ch" forName="image_12" refType="h" fact="0.5661"/>
          <dgm:constr type="w" for="ch" forName="image_12" refType="w" fact="0.1008"/>
          <dgm:constr type="h" for="ch" forName="image_12" refType="h" fact="0.2089"/>
          <dgm:constr type="l" for="ch" forName="image_accent_12" refType="w" fact="0.5928"/>
          <dgm:constr type="t" for="ch" forName="image_accent_12" refType="h" fact="0.7442"/>
          <dgm:constr type="w" for="ch" forName="image_accent_12" refType="w" fact="0.0121"/>
          <dgm:constr type="h" for="ch" forName="image_accent_12" refType="h" fact="0.025"/>
          <dgm:constr type="l" for="ch" forName="text_12" refType="w" fact="0.488"/>
          <dgm:constr type="t" for="ch" forName="text_12" refType="h" fact="0.6777"/>
          <dgm:constr type="w" for="ch" forName="text_12" refType="w" fact="0.1008"/>
          <dgm:constr type="h" for="ch" forName="text_12" refType="h" fact="0.2089"/>
          <dgm:constr type="l" for="ch" forName="text_accent_12" refType="w" fact="0.5739"/>
          <dgm:constr type="t" for="ch" forName="text_accent_12" refType="h" fact="0.7689"/>
          <dgm:constr type="w" for="ch" forName="text_accent_12" refType="w" fact="0.0121"/>
          <dgm:constr type="h" for="ch" forName="text_accent_12" refType="h" fact="0.025"/>
          <dgm:constr type="l" for="ch" forName="text_13" refType="w" fact="0.5695"/>
          <dgm:constr type="t" for="ch" forName="text_13" refType="h" fact="0.3422"/>
          <dgm:constr type="w" for="ch" forName="text_13" refType="w" fact="0.1008"/>
          <dgm:constr type="h" for="ch" forName="text_13" refType="h" fact="0.2089"/>
          <dgm:constr type="l" for="ch" forName="text_accent_13" refType="w" fact="0.635"/>
          <dgm:constr type="t" for="ch" forName="text_accent_13" refType="h" fact="0.3479"/>
          <dgm:constr type="w" for="ch" forName="text_accent_13" refType="w" fact="0.0121"/>
          <dgm:constr type="h" for="ch" forName="text_accent_13" refType="h" fact="0.025"/>
          <dgm:constr type="l" for="ch" forName="image_13" refType="w" fact="0.5683"/>
          <dgm:constr type="t" for="ch" forName="image_13" refType="h" fact="0.1156"/>
          <dgm:constr type="w" for="ch" forName="image_13" refType="w" fact="0.1033"/>
          <dgm:constr type="h" for="ch" forName="image_13" refType="h" fact="0.2141"/>
          <dgm:constr type="l" for="ch" forName="image_accent_13" refType="w" fact="0.635"/>
          <dgm:constr type="t" for="ch" forName="image_accent_13" refType="h" fact="0.2977"/>
          <dgm:constr type="w" for="ch" forName="image_accent_13" refType="w" fact="0.0121"/>
          <dgm:constr type="h" for="ch" forName="image_accent_13" refType="h" fact="0.025"/>
          <dgm:constr type="l" for="ch" forName="text_14" refType="w" fact="0.6511"/>
          <dgm:constr type="t" for="ch" forName="text_14" refType="h" fact="0.6771"/>
          <dgm:constr type="w" for="ch" forName="text_14" refType="w" fact="0.1008"/>
          <dgm:constr type="h" for="ch" forName="text_14" refType="h" fact="0.2089"/>
          <dgm:constr type="l" for="ch" forName="text_accent_14" refType="w" fact="0.7166"/>
          <dgm:constr type="t" for="ch" forName="text_accent_14" refType="h" fact="0.6827"/>
          <dgm:constr type="w" for="ch" forName="text_accent_14" refType="w" fact="0.0121"/>
          <dgm:constr type="h" for="ch" forName="text_accent_14" refType="h" fact="0.025"/>
          <dgm:constr type="l" for="ch" forName="image_14" refType="w" fact="0.6504"/>
          <dgm:constr type="t" for="ch" forName="image_14" refType="h" fact="0.4505"/>
          <dgm:constr type="w" for="ch" forName="image_14" refType="w" fact="0.1033"/>
          <dgm:constr type="h" for="ch" forName="image_14" refType="h" fact="0.2141"/>
          <dgm:constr type="l" for="ch" forName="image_accent_14" refType="w" fact="0.7171"/>
          <dgm:constr type="t" for="ch" forName="image_accent_14" refType="h" fact="0.6326"/>
          <dgm:constr type="w" for="ch" forName="image_accent_14" refType="w" fact="0.0121"/>
          <dgm:constr type="h" for="ch" forName="image_accent_14" refType="h" fact="0.025"/>
          <dgm:constr type="l" for="ch" forName="text_15" refType="w" fact="0.6512"/>
          <dgm:constr type="t" for="ch" forName="text_15" refType="h" fact="0.2283"/>
          <dgm:constr type="w" for="ch" forName="text_15" refType="w" fact="0.1008"/>
          <dgm:constr type="h" for="ch" forName="text_15" refType="h" fact="0.2089"/>
          <dgm:constr type="l" for="ch" forName="text_accent_15" refType="w" fact="0.7167"/>
          <dgm:constr type="t" for="ch" forName="text_accent_15" refType="h" fact="0.234"/>
          <dgm:constr type="w" for="ch" forName="text_accent_15" refType="w" fact="0.0121"/>
          <dgm:constr type="h" for="ch" forName="text_accent_15" refType="h" fact="0.025"/>
          <dgm:constr type="l" for="ch" forName="image_15" refType="w" fact="0.65"/>
          <dgm:constr type="t" for="ch" forName="image_15" refType="h" fact="0.0017"/>
          <dgm:constr type="w" for="ch" forName="image_15" refType="w" fact="0.1033"/>
          <dgm:constr type="h" for="ch" forName="image_15" refType="h" fact="0.2141"/>
          <dgm:constr type="l" for="ch" forName="image_accent_15" refType="w" fact="0.7167"/>
          <dgm:constr type="t" for="ch" forName="image_accent_15" refType="h" fact="0.1838"/>
          <dgm:constr type="w" for="ch" forName="image_accent_15" refType="w" fact="0.0121"/>
          <dgm:constr type="h" for="ch" forName="image_accent_15" refType="h" fact="0.025"/>
          <dgm:constr type="l" for="ch" forName="text_16" refType="w" fact="0.7333"/>
          <dgm:constr type="t" for="ch" forName="text_16" refType="h" fact="0.789"/>
          <dgm:constr type="w" for="ch" forName="text_16" refType="w" fact="0.1008"/>
          <dgm:constr type="h" for="ch" forName="text_16" refType="h" fact="0.2089"/>
          <dgm:constr type="l" for="ch" forName="text_accent_16" refType="w" fact="0.7988"/>
          <dgm:constr type="t" for="ch" forName="text_accent_16" refType="h" fact="0.7946"/>
          <dgm:constr type="w" for="ch" forName="text_accent_16" refType="w" fact="0.0121"/>
          <dgm:constr type="h" for="ch" forName="text_accent_16" refType="h" fact="0.025"/>
          <dgm:constr type="l" for="ch" forName="image_16" refType="w" fact="0.7321"/>
          <dgm:constr type="t" for="ch" forName="image_16" refType="h" fact="0.5623"/>
          <dgm:constr type="w" for="ch" forName="image_16" refType="w" fact="0.1033"/>
          <dgm:constr type="h" for="ch" forName="image_16" refType="h" fact="0.2141"/>
          <dgm:constr type="l" for="ch" forName="image_accent_16" refType="w" fact="0.7988"/>
          <dgm:constr type="t" for="ch" forName="image_accent_16" refType="h" fact="0.7444"/>
          <dgm:constr type="w" for="ch" forName="image_accent_16" refType="w" fact="0.0121"/>
          <dgm:constr type="h" for="ch" forName="image_accent_16" refType="h" fact="0.025"/>
          <dgm:constr type="l" for="ch" forName="text_17" refType="w" fact="0.7334"/>
          <dgm:constr type="t" for="ch" forName="text_17" refType="h" fact="0.3395"/>
          <dgm:constr type="w" for="ch" forName="text_17" refType="w" fact="0.1008"/>
          <dgm:constr type="h" for="ch" forName="text_17" refType="h" fact="0.2089"/>
          <dgm:constr type="l" for="ch" forName="text_accent_17" refType="w" fact="0.7989"/>
          <dgm:constr type="t" for="ch" forName="text_accent_17" refType="h" fact="0.3452"/>
          <dgm:constr type="w" for="ch" forName="text_accent_17" refType="w" fact="0.0121"/>
          <dgm:constr type="h" for="ch" forName="text_accent_17" refType="h" fact="0.025"/>
          <dgm:constr type="l" for="ch" forName="image_17" refType="w" fact="0.7323"/>
          <dgm:constr type="t" for="ch" forName="image_17" refType="h" fact="0.1129"/>
          <dgm:constr type="w" for="ch" forName="image_17" refType="w" fact="0.1033"/>
          <dgm:constr type="h" for="ch" forName="image_17" refType="h" fact="0.2141"/>
          <dgm:constr type="l" for="ch" forName="image_accent_17" refType="w" fact="0.7989"/>
          <dgm:constr type="t" for="ch" forName="image_accent_17" refType="h" fact="0.295"/>
          <dgm:constr type="w" for="ch" forName="image_accent_17" refType="w" fact="0.0121"/>
          <dgm:constr type="h" for="ch" forName="image_accent_17" refType="h" fact="0.025"/>
          <dgm:constr type="l" for="ch" forName="image_18" refType="w" fact="0.8155"/>
          <dgm:constr type="t" for="ch" forName="image_18" refType="h" fact="0.677"/>
          <dgm:constr type="w" for="ch" forName="image_18" refType="w" fact="0.1008"/>
          <dgm:constr type="h" for="ch" forName="image_18" refType="h" fact="0.2089"/>
          <dgm:constr type="l" for="ch" forName="image_accent_18" refType="w" fact="0.881"/>
          <dgm:constr type="t" for="ch" forName="image_accent_18" refType="h" fact="0.6826"/>
          <dgm:constr type="w" for="ch" forName="image_accent_18" refType="w" fact="0.0121"/>
          <dgm:constr type="h" for="ch" forName="image_accent_18" refType="h" fact="0.025"/>
          <dgm:constr type="l" for="ch" forName="text_18" refType="w" fact="0.8143"/>
          <dgm:constr type="t" for="ch" forName="text_18" refType="h" fact="0.4504"/>
          <dgm:constr type="w" for="ch" forName="text_18" refType="w" fact="0.1033"/>
          <dgm:constr type="h" for="ch" forName="text_18" refType="h" fact="0.2141"/>
          <dgm:constr type="l" for="ch" forName="text_accent_18" refType="w" fact="0.881"/>
          <dgm:constr type="t" for="ch" forName="text_accent_18" refType="h" fact="0.6325"/>
          <dgm:constr type="w" for="ch" forName="text_accent_18" refType="w" fact="0.0121"/>
          <dgm:constr type="h" for="ch" forName="text_accent_18" refType="h" fact="0.025"/>
          <dgm:constr type="l" for="ch" forName="text_19" refType="w" fact="0.8155"/>
          <dgm:constr type="t" for="ch" forName="text_19" refType="h" fact="0.2266"/>
          <dgm:constr type="w" for="ch" forName="text_19" refType="w" fact="0.1008"/>
          <dgm:constr type="h" for="ch" forName="text_19" refType="h" fact="0.2089"/>
          <dgm:constr type="l" for="ch" forName="text_accent_19" refType="w" fact="0.881"/>
          <dgm:constr type="t" for="ch" forName="text_accent_19" refType="h" fact="0.2323"/>
          <dgm:constr type="w" for="ch" forName="text_accent_19" refType="w" fact="0.0121"/>
          <dgm:constr type="h" for="ch" forName="text_accent_19" refType="h" fact="0.025"/>
          <dgm:constr type="l" for="ch" forName="image_19" refType="w" fact="0.8143"/>
          <dgm:constr type="t" for="ch" forName="image_19" refType="h" fact="0"/>
          <dgm:constr type="w" for="ch" forName="image_19" refType="w" fact="0.1033"/>
          <dgm:constr type="h" for="ch" forName="image_19" refType="h" fact="0.2141"/>
          <dgm:constr type="l" for="ch" forName="image_accent_19" refType="w" fact="0.881"/>
          <dgm:constr type="t" for="ch" forName="image_accent_19" refType="h" fact="0.1821"/>
          <dgm:constr type="w" for="ch" forName="image_accent_19" refType="w" fact="0.0121"/>
          <dgm:constr type="h" for="ch" forName="image_accent_19" refType="h" fact="0.025"/>
          <dgm:constr type="l" for="ch" forName="image_20" refType="w" fact="0.0822"/>
          <dgm:constr type="t" for="ch" forName="image_20" refType="h" fact="0.7911"/>
          <dgm:constr type="w" for="ch" forName="image_20" refType="w" fact="0.1008"/>
          <dgm:constr type="h" for="ch" forName="image_20" refType="h" fact="0.2089"/>
          <dgm:constr type="l" for="ch" forName="image_accent_20" refType="w" fact="0.0845"/>
          <dgm:constr type="t" for="ch" forName="image_accent_20" refType="h" fact="0.883"/>
          <dgm:constr type="w" for="ch" forName="image_accent_20" refType="w" fact="0.0121"/>
          <dgm:constr type="h" for="ch" forName="image_accent_20" refType="h" fact="0.025"/>
          <dgm:constr type="l" for="ch" forName="text_20" refType="w" fact="0"/>
          <dgm:constr type="t" for="ch" forName="text_20" refType="h" fact="0.6779"/>
          <dgm:constr type="w" for="ch" forName="text_20" refType="w" fact="0.1033"/>
          <dgm:constr type="h" for="ch" forName="text_20" refType="h" fact="0.2141"/>
          <dgm:constr type="l" for="ch" forName="text_accent_20" refType="w" fact="0.0667"/>
          <dgm:constr type="t" for="ch" forName="text_accent_20" refType="h" fact="0.86"/>
          <dgm:constr type="w" for="ch" forName="text_accent_20" refType="w" fact="0.0121"/>
          <dgm:constr type="h" for="ch" forName="text_accent_20" refType="h" fact="0.025"/>
          <dgm:constr type="l" for="ch" forName="image_21" refType="w" fact="0.8979"/>
          <dgm:constr type="t" for="ch" forName="image_21" refType="h" fact="0.3403"/>
          <dgm:constr type="w" for="ch" forName="image_21" refType="w" fact="0.1008"/>
          <dgm:constr type="h" for="ch" forName="image_21" refType="h" fact="0.2089"/>
          <dgm:constr type="l" for="ch" forName="image_accent_21" refType="w" fact="0.9633"/>
          <dgm:constr type="t" for="ch" forName="image_accent_21" refType="h" fact="0.346"/>
          <dgm:constr type="w" for="ch" forName="image_accent_21" refType="w" fact="0.0121"/>
          <dgm:constr type="h" for="ch" forName="image_accent_21" refType="h" fact="0.025"/>
          <dgm:constr type="l" for="ch" forName="text_21" refType="w" fact="0.8967"/>
          <dgm:constr type="t" for="ch" forName="text_21" refType="h" fact="0.1137"/>
          <dgm:constr type="w" for="ch" forName="text_21" refType="w" fact="0.1033"/>
          <dgm:constr type="h" for="ch" forName="text_21" refType="h" fact="0.2141"/>
          <dgm:constr type="l" for="ch" forName="text_accent_21" refType="w" fact="0.9634"/>
          <dgm:constr type="t" for="ch" forName="text_accent_21" refType="h" fact="0.2958"/>
          <dgm:constr type="w" for="ch" forName="text_accent_21" refType="w" fact="0.0121"/>
          <dgm:constr type="h" for="ch" forName="text_accent_21" refType="h" fact="0.025"/>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889"/>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889"/>
                <dgm:adj idx="2" val="1.1547"/>
              </dgm:adjLst>
            </dgm:shape>
            <dgm:presOf/>
          </dgm:layoutNode>
        </dgm:forEach>
        <dgm:forEach name="imageRepeat" axis="self">
          <dgm:layoutNode name="imageRepeatNode" styleLbl="dkBgShp">
            <dgm:alg type="sp"/>
            <dgm:shape xmlns:r="http://schemas.openxmlformats.org/officeDocument/2006/relationships" type="hexagon" r:blip="" blipPhldr="1">
              <dgm:adjLst>
                <dgm:adj idx="1" val="0.2889"/>
                <dgm:adj idx="2" val="1.1547"/>
              </dgm:adjLst>
            </dgm:shape>
            <dgm:presOf axis="self"/>
          </dgm:layoutNode>
        </dgm:forEach>
      </dgm:forEach>
    </dgm:forEach>
    <dgm:forEach name="Name23" axis="ch" ptType="node" cnt="1">
      <dgm:layoutNode name="text_1">
        <dgm:alg type="sp"/>
        <dgm:shape xmlns:r="http://schemas.openxmlformats.org/officeDocument/2006/relationships" r:blip="">
          <dgm:adjLst/>
        </dgm:shape>
        <dgm:presOf/>
        <dgm:constrLst/>
        <dgm:forEach name="Name24" ref="textRepeat"/>
      </dgm:layoutNode>
      <dgm:layoutNode name="text_accent_1">
        <dgm:alg type="sp"/>
        <dgm:shape xmlns:r="http://schemas.openxmlformats.org/officeDocument/2006/relationships" r:blip="">
          <dgm:adjLst/>
        </dgm:shape>
        <dgm:presOf/>
        <dgm:constrLst/>
        <dgm:forEach name="Name25" ref="accentRepeat"/>
      </dgm:layoutNode>
    </dgm:forEach>
    <dgm:forEach name="Name26" axis="ch" ptType="sibTrans" hideLastTrans="0" cnt="1">
      <dgm:layoutNode name="image_1">
        <dgm:alg type="sp"/>
        <dgm:shape xmlns:r="http://schemas.openxmlformats.org/officeDocument/2006/relationships" r:blip="">
          <dgm:adjLst/>
        </dgm:shape>
        <dgm:presOf/>
        <dgm:constrLst/>
        <dgm:forEach name="Name27" ref="imageRepeat"/>
      </dgm:layoutNode>
      <dgm:layoutNode name="image_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dgm:alg type="sp"/>
        <dgm:shape xmlns:r="http://schemas.openxmlformats.org/officeDocument/2006/relationships" r:blip="">
          <dgm:adjLst/>
        </dgm:shape>
        <dgm:presOf/>
        <dgm:constrLst/>
        <dgm:forEach name="Name30" ref="textRepeat"/>
      </dgm:layoutNode>
      <dgm:layoutNode name="text_accent_2">
        <dgm:alg type="sp"/>
        <dgm:shape xmlns:r="http://schemas.openxmlformats.org/officeDocument/2006/relationships" r:blip="">
          <dgm:adjLst/>
        </dgm:shape>
        <dgm:presOf/>
        <dgm:constrLst/>
        <dgm:forEach name="Name31" ref="accentRepeat"/>
      </dgm:layoutNode>
    </dgm:forEach>
    <dgm:forEach name="Name32" axis="ch" ptType="sibTrans" hideLastTrans="0" st="2" cnt="1">
      <dgm:layoutNode name="image_2">
        <dgm:alg type="sp"/>
        <dgm:shape xmlns:r="http://schemas.openxmlformats.org/officeDocument/2006/relationships" r:blip="">
          <dgm:adjLst/>
        </dgm:shape>
        <dgm:presOf/>
        <dgm:constrLst/>
        <dgm:forEach name="Name33" ref="imageRepeat"/>
      </dgm:layoutNode>
      <dgm:layoutNode name="image_accent_2">
        <dgm:alg type="sp"/>
        <dgm:shape xmlns:r="http://schemas.openxmlformats.org/officeDocument/2006/relationships" r:blip="">
          <dgm:adjLst/>
        </dgm:shape>
        <dgm:presOf/>
        <dgm:constrLst/>
        <dgm:forEach name="Name34" ref="accentRepeat"/>
      </dgm:layoutNode>
    </dgm:forEach>
    <dgm:forEach name="Name35" axis="ch" ptType="node" st="3" cnt="1">
      <dgm:layoutNode name="text_3">
        <dgm:alg type="sp"/>
        <dgm:shape xmlns:r="http://schemas.openxmlformats.org/officeDocument/2006/relationships" r:blip="">
          <dgm:adjLst/>
        </dgm:shape>
        <dgm:presOf/>
        <dgm:constrLst/>
        <dgm:forEach name="Name36" ref="textRepeat"/>
      </dgm:layoutNode>
      <dgm:layoutNode name="text_accent_3">
        <dgm:alg type="sp"/>
        <dgm:shape xmlns:r="http://schemas.openxmlformats.org/officeDocument/2006/relationships" r:blip="">
          <dgm:adjLst/>
        </dgm:shape>
        <dgm:presOf/>
        <dgm:constrLst/>
        <dgm:forEach name="Name37" ref="accentRepeat"/>
      </dgm:layoutNode>
    </dgm:forEach>
    <dgm:forEach name="Name38" axis="ch" ptType="sibTrans" hideLastTrans="0" st="3" cnt="1">
      <dgm:layoutNode name="image_3">
        <dgm:alg type="sp"/>
        <dgm:shape xmlns:r="http://schemas.openxmlformats.org/officeDocument/2006/relationships" r:blip="">
          <dgm:adjLst/>
        </dgm:shape>
        <dgm:presOf/>
        <dgm:constrLst/>
        <dgm:forEach name="Name39" ref="imageRepeat"/>
      </dgm:layoutNode>
      <dgm:layoutNode name="image_accent_3">
        <dgm:alg type="sp"/>
        <dgm:shape xmlns:r="http://schemas.openxmlformats.org/officeDocument/2006/relationships" r:blip="">
          <dgm:adjLst/>
        </dgm:shape>
        <dgm:presOf/>
        <dgm:constrLst/>
        <dgm:forEach name="Name40" ref="accentRepeat"/>
      </dgm:layoutNode>
    </dgm:forEach>
    <dgm:forEach name="Name41" axis="ch" ptType="node" st="4" cnt="1">
      <dgm:layoutNode name="text_4">
        <dgm:alg type="sp"/>
        <dgm:shape xmlns:r="http://schemas.openxmlformats.org/officeDocument/2006/relationships" r:blip="">
          <dgm:adjLst/>
        </dgm:shape>
        <dgm:presOf/>
        <dgm:constrLst/>
        <dgm:forEach name="Name42" ref="textRepeat"/>
      </dgm:layoutNode>
      <dgm:layoutNode name="text_accent_4">
        <dgm:alg type="sp"/>
        <dgm:shape xmlns:r="http://schemas.openxmlformats.org/officeDocument/2006/relationships" r:blip="">
          <dgm:adjLst/>
        </dgm:shape>
        <dgm:presOf/>
        <dgm:constrLst/>
        <dgm:forEach name="Name43" ref="accentRepeat"/>
      </dgm:layoutNode>
    </dgm:forEach>
    <dgm:forEach name="Name44" axis="ch" ptType="sibTrans" hideLastTrans="0" st="4" cnt="1">
      <dgm:layoutNode name="image_4">
        <dgm:alg type="sp"/>
        <dgm:shape xmlns:r="http://schemas.openxmlformats.org/officeDocument/2006/relationships" r:blip="">
          <dgm:adjLst/>
        </dgm:shape>
        <dgm:presOf/>
        <dgm:constrLst/>
        <dgm:forEach name="Name45" ref="imageRepeat"/>
      </dgm:layoutNode>
      <dgm:layoutNode name="image_accent_4">
        <dgm:alg type="sp"/>
        <dgm:shape xmlns:r="http://schemas.openxmlformats.org/officeDocument/2006/relationships" r:blip="">
          <dgm:adjLst/>
        </dgm:shape>
        <dgm:presOf/>
        <dgm:constrLst/>
        <dgm:forEach name="Name46" ref="accentRepeat"/>
      </dgm:layoutNode>
    </dgm:forEach>
    <dgm:forEach name="Name47" axis="ch" ptType="node" st="5" cnt="1">
      <dgm:layoutNode name="text_5">
        <dgm:alg type="sp"/>
        <dgm:shape xmlns:r="http://schemas.openxmlformats.org/officeDocument/2006/relationships" r:blip="">
          <dgm:adjLst/>
        </dgm:shape>
        <dgm:presOf/>
        <dgm:constrLst/>
        <dgm:forEach name="Name48" ref="textRepeat"/>
      </dgm:layoutNode>
      <dgm:layoutNode name="text_accent_5">
        <dgm:alg type="sp"/>
        <dgm:shape xmlns:r="http://schemas.openxmlformats.org/officeDocument/2006/relationships" r:blip="">
          <dgm:adjLst/>
        </dgm:shape>
        <dgm:presOf/>
        <dgm:constrLst/>
        <dgm:forEach name="Name49" ref="accentRepeat"/>
      </dgm:layoutNode>
    </dgm:forEach>
    <dgm:forEach name="Name50" axis="ch" ptType="sibTrans" hideLastTrans="0" st="5" cnt="1">
      <dgm:layoutNode name="image_5">
        <dgm:alg type="sp"/>
        <dgm:shape xmlns:r="http://schemas.openxmlformats.org/officeDocument/2006/relationships" r:blip="">
          <dgm:adjLst/>
        </dgm:shape>
        <dgm:presOf/>
        <dgm:constrLst/>
        <dgm:forEach name="Name51" ref="imageRepeat"/>
      </dgm:layoutNode>
      <dgm:layoutNode name="image_accent_5">
        <dgm:alg type="sp"/>
        <dgm:shape xmlns:r="http://schemas.openxmlformats.org/officeDocument/2006/relationships" r:blip="">
          <dgm:adjLst/>
        </dgm:shape>
        <dgm:presOf/>
        <dgm:constrLst/>
        <dgm:forEach name="Name52" ref="accentRepeat"/>
      </dgm:layoutNode>
    </dgm:forEach>
    <dgm:forEach name="Name53" axis="ch" ptType="node" st="6" cnt="1">
      <dgm:layoutNode name="text_6">
        <dgm:alg type="sp"/>
        <dgm:shape xmlns:r="http://schemas.openxmlformats.org/officeDocument/2006/relationships" r:blip="">
          <dgm:adjLst/>
        </dgm:shape>
        <dgm:presOf/>
        <dgm:constrLst/>
        <dgm:forEach name="Name54" ref="textRepeat"/>
      </dgm:layoutNode>
      <dgm:layoutNode name="text_accent_6">
        <dgm:alg type="sp"/>
        <dgm:shape xmlns:r="http://schemas.openxmlformats.org/officeDocument/2006/relationships" r:blip="">
          <dgm:adjLst/>
        </dgm:shape>
        <dgm:presOf/>
        <dgm:constrLst/>
        <dgm:forEach name="Name55" ref="accentRepeat"/>
      </dgm:layoutNode>
    </dgm:forEach>
    <dgm:forEach name="Name56" axis="ch" ptType="sibTrans" hideLastTrans="0" st="6" cnt="1">
      <dgm:layoutNode name="image_6">
        <dgm:alg type="sp"/>
        <dgm:shape xmlns:r="http://schemas.openxmlformats.org/officeDocument/2006/relationships" r:blip="">
          <dgm:adjLst/>
        </dgm:shape>
        <dgm:presOf/>
        <dgm:constrLst/>
        <dgm:forEach name="Name57" ref="imageRepeat"/>
      </dgm:layoutNode>
      <dgm:layoutNode name="image_accent_6">
        <dgm:alg type="sp"/>
        <dgm:shape xmlns:r="http://schemas.openxmlformats.org/officeDocument/2006/relationships" r:blip="">
          <dgm:adjLst/>
        </dgm:shape>
        <dgm:presOf/>
        <dgm:constrLst/>
        <dgm:forEach name="Name58" ref="accentRepeat"/>
      </dgm:layoutNode>
    </dgm:forEach>
    <dgm:forEach name="Name59" axis="ch" ptType="node" st="7" cnt="1">
      <dgm:layoutNode name="text_7">
        <dgm:alg type="sp"/>
        <dgm:shape xmlns:r="http://schemas.openxmlformats.org/officeDocument/2006/relationships" r:blip="">
          <dgm:adjLst/>
        </dgm:shape>
        <dgm:presOf/>
        <dgm:constrLst/>
        <dgm:forEach name="Name60" ref="textRepeat"/>
      </dgm:layoutNode>
      <dgm:layoutNode name="text_accent_7">
        <dgm:alg type="sp"/>
        <dgm:shape xmlns:r="http://schemas.openxmlformats.org/officeDocument/2006/relationships" r:blip="">
          <dgm:adjLst/>
        </dgm:shape>
        <dgm:presOf/>
        <dgm:constrLst/>
        <dgm:forEach name="Name61" ref="accentRepeat"/>
      </dgm:layoutNode>
    </dgm:forEach>
    <dgm:forEach name="Name62" axis="ch" ptType="sibTrans" hideLastTrans="0" st="7" cnt="1">
      <dgm:layoutNode name="image_7">
        <dgm:alg type="sp"/>
        <dgm:shape xmlns:r="http://schemas.openxmlformats.org/officeDocument/2006/relationships" r:blip="">
          <dgm:adjLst/>
        </dgm:shape>
        <dgm:presOf/>
        <dgm:constrLst/>
        <dgm:forEach name="Name63" ref="imageRepeat"/>
      </dgm:layoutNode>
      <dgm:layoutNode name="image_accent_7">
        <dgm:alg type="sp"/>
        <dgm:shape xmlns:r="http://schemas.openxmlformats.org/officeDocument/2006/relationships" r:blip="">
          <dgm:adjLst/>
        </dgm:shape>
        <dgm:presOf/>
        <dgm:constrLst/>
        <dgm:forEach name="Name64" ref="accentRepeat"/>
      </dgm:layoutNode>
    </dgm:forEach>
    <dgm:forEach name="Name65" axis="ch" ptType="node" st="8" cnt="1">
      <dgm:layoutNode name="text_8">
        <dgm:alg type="sp"/>
        <dgm:shape xmlns:r="http://schemas.openxmlformats.org/officeDocument/2006/relationships" r:blip="">
          <dgm:adjLst/>
        </dgm:shape>
        <dgm:presOf/>
        <dgm:constrLst/>
        <dgm:forEach name="Name66" ref="textRepeat"/>
      </dgm:layoutNode>
      <dgm:layoutNode name="text_accent_8">
        <dgm:alg type="sp"/>
        <dgm:shape xmlns:r="http://schemas.openxmlformats.org/officeDocument/2006/relationships" r:blip="">
          <dgm:adjLst/>
        </dgm:shape>
        <dgm:presOf/>
        <dgm:constrLst/>
        <dgm:forEach name="Name67" ref="accentRepeat"/>
      </dgm:layoutNode>
    </dgm:forEach>
    <dgm:forEach name="Name68" axis="ch" ptType="sibTrans" hideLastTrans="0" st="8" cnt="1">
      <dgm:layoutNode name="image_8">
        <dgm:alg type="sp"/>
        <dgm:shape xmlns:r="http://schemas.openxmlformats.org/officeDocument/2006/relationships" r:blip="">
          <dgm:adjLst/>
        </dgm:shape>
        <dgm:presOf/>
        <dgm:constrLst/>
        <dgm:forEach name="Name69" ref="imageRepeat"/>
      </dgm:layoutNode>
      <dgm:layoutNode name="image_accent_8">
        <dgm:alg type="sp"/>
        <dgm:shape xmlns:r="http://schemas.openxmlformats.org/officeDocument/2006/relationships" r:blip="">
          <dgm:adjLst/>
        </dgm:shape>
        <dgm:presOf/>
        <dgm:constrLst/>
        <dgm:forEach name="Name70" ref="accentRepeat"/>
      </dgm:layoutNode>
    </dgm:forEach>
    <dgm:forEach name="Name71" axis="ch" ptType="node" st="9" cnt="1">
      <dgm:layoutNode name="text_9">
        <dgm:alg type="sp"/>
        <dgm:shape xmlns:r="http://schemas.openxmlformats.org/officeDocument/2006/relationships" r:blip="">
          <dgm:adjLst/>
        </dgm:shape>
        <dgm:presOf/>
        <dgm:constrLst/>
        <dgm:forEach name="Name72" ref="textRepeat"/>
      </dgm:layoutNode>
      <dgm:layoutNode name="text_accent_9">
        <dgm:alg type="sp"/>
        <dgm:shape xmlns:r="http://schemas.openxmlformats.org/officeDocument/2006/relationships" r:blip="">
          <dgm:adjLst/>
        </dgm:shape>
        <dgm:presOf/>
        <dgm:constrLst/>
        <dgm:forEach name="Name73" ref="accentRepeat"/>
      </dgm:layoutNode>
    </dgm:forEach>
    <dgm:forEach name="Name74" axis="ch" ptType="sibTrans" hideLastTrans="0" st="9" cnt="1">
      <dgm:layoutNode name="image_9">
        <dgm:alg type="sp"/>
        <dgm:shape xmlns:r="http://schemas.openxmlformats.org/officeDocument/2006/relationships" r:blip="">
          <dgm:adjLst/>
        </dgm:shape>
        <dgm:presOf/>
        <dgm:constrLst/>
        <dgm:forEach name="Name75" ref="imageRepeat"/>
      </dgm:layoutNode>
      <dgm:layoutNode name="image_accent_9">
        <dgm:alg type="sp"/>
        <dgm:shape xmlns:r="http://schemas.openxmlformats.org/officeDocument/2006/relationships" r:blip="">
          <dgm:adjLst/>
        </dgm:shape>
        <dgm:presOf/>
        <dgm:constrLst/>
        <dgm:forEach name="Name76" ref="accentRepeat"/>
      </dgm:layoutNode>
    </dgm:forEach>
    <dgm:forEach name="Name77" axis="ch" ptType="node" st="10" cnt="1">
      <dgm:layoutNode name="text_10">
        <dgm:alg type="sp"/>
        <dgm:shape xmlns:r="http://schemas.openxmlformats.org/officeDocument/2006/relationships" r:blip="">
          <dgm:adjLst/>
        </dgm:shape>
        <dgm:presOf/>
        <dgm:constrLst/>
        <dgm:forEach name="Name78" ref="textRepeat"/>
      </dgm:layoutNode>
      <dgm:layoutNode name="text_accent_10">
        <dgm:alg type="sp"/>
        <dgm:shape xmlns:r="http://schemas.openxmlformats.org/officeDocument/2006/relationships" r:blip="">
          <dgm:adjLst/>
        </dgm:shape>
        <dgm:presOf/>
        <dgm:constrLst/>
        <dgm:forEach name="Name79" ref="accentRepeat"/>
      </dgm:layoutNode>
    </dgm:forEach>
    <dgm:forEach name="Name80" axis="ch" ptType="sibTrans" hideLastTrans="0" st="10" cnt="1">
      <dgm:layoutNode name="image_10">
        <dgm:alg type="sp"/>
        <dgm:shape xmlns:r="http://schemas.openxmlformats.org/officeDocument/2006/relationships" r:blip="">
          <dgm:adjLst/>
        </dgm:shape>
        <dgm:presOf/>
        <dgm:constrLst/>
        <dgm:forEach name="Name81" ref="imageRepeat"/>
      </dgm:layoutNode>
      <dgm:layoutNode name="image_accent_10">
        <dgm:alg type="sp"/>
        <dgm:shape xmlns:r="http://schemas.openxmlformats.org/officeDocument/2006/relationships" r:blip="">
          <dgm:adjLst/>
        </dgm:shape>
        <dgm:presOf/>
        <dgm:constrLst/>
        <dgm:forEach name="Name82" ref="accentRepeat"/>
      </dgm:layoutNode>
    </dgm:forEach>
    <dgm:forEach name="Name83" axis="ch" ptType="node" st="11" cnt="1">
      <dgm:layoutNode name="text_11">
        <dgm:alg type="sp"/>
        <dgm:shape xmlns:r="http://schemas.openxmlformats.org/officeDocument/2006/relationships" r:blip="">
          <dgm:adjLst/>
        </dgm:shape>
        <dgm:presOf/>
        <dgm:constrLst/>
        <dgm:forEach name="Name84" ref="textRepeat"/>
      </dgm:layoutNode>
      <dgm:layoutNode name="text_accent_11">
        <dgm:alg type="sp"/>
        <dgm:shape xmlns:r="http://schemas.openxmlformats.org/officeDocument/2006/relationships" r:blip="">
          <dgm:adjLst/>
        </dgm:shape>
        <dgm:presOf/>
        <dgm:constrLst/>
        <dgm:forEach name="Name85" ref="accentRepeat"/>
      </dgm:layoutNode>
    </dgm:forEach>
    <dgm:forEach name="Name86" axis="ch" ptType="sibTrans" hideLastTrans="0" st="11" cnt="1">
      <dgm:layoutNode name="image_11">
        <dgm:alg type="sp"/>
        <dgm:shape xmlns:r="http://schemas.openxmlformats.org/officeDocument/2006/relationships" r:blip="">
          <dgm:adjLst/>
        </dgm:shape>
        <dgm:presOf/>
        <dgm:constrLst/>
        <dgm:forEach name="Name87" ref="imageRepeat"/>
      </dgm:layoutNode>
      <dgm:layoutNode name="image_accent_11">
        <dgm:alg type="sp"/>
        <dgm:shape xmlns:r="http://schemas.openxmlformats.org/officeDocument/2006/relationships" r:blip="">
          <dgm:adjLst/>
        </dgm:shape>
        <dgm:presOf/>
        <dgm:constrLst/>
        <dgm:forEach name="Name88" ref="accentRepeat"/>
      </dgm:layoutNode>
    </dgm:forEach>
    <dgm:forEach name="Name89" axis="ch" ptType="node" st="12" cnt="1">
      <dgm:layoutNode name="text_12">
        <dgm:alg type="sp"/>
        <dgm:shape xmlns:r="http://schemas.openxmlformats.org/officeDocument/2006/relationships" r:blip="">
          <dgm:adjLst/>
        </dgm:shape>
        <dgm:presOf/>
        <dgm:constrLst/>
        <dgm:forEach name="Name90" ref="textRepeat"/>
      </dgm:layoutNode>
      <dgm:layoutNode name="text_accent_12">
        <dgm:alg type="sp"/>
        <dgm:shape xmlns:r="http://schemas.openxmlformats.org/officeDocument/2006/relationships" r:blip="">
          <dgm:adjLst/>
        </dgm:shape>
        <dgm:presOf/>
        <dgm:constrLst/>
        <dgm:forEach name="Name91" ref="accentRepeat"/>
      </dgm:layoutNode>
    </dgm:forEach>
    <dgm:forEach name="Name92" axis="ch" ptType="sibTrans" hideLastTrans="0" st="12" cnt="1">
      <dgm:layoutNode name="image_12">
        <dgm:alg type="sp"/>
        <dgm:shape xmlns:r="http://schemas.openxmlformats.org/officeDocument/2006/relationships" r:blip="">
          <dgm:adjLst/>
        </dgm:shape>
        <dgm:presOf/>
        <dgm:constrLst/>
        <dgm:forEach name="Name93" ref="imageRepeat"/>
      </dgm:layoutNode>
      <dgm:layoutNode name="image_accent_12">
        <dgm:alg type="sp"/>
        <dgm:shape xmlns:r="http://schemas.openxmlformats.org/officeDocument/2006/relationships" r:blip="">
          <dgm:adjLst/>
        </dgm:shape>
        <dgm:presOf/>
        <dgm:constrLst/>
        <dgm:forEach name="Name94" ref="accentRepeat"/>
      </dgm:layoutNode>
    </dgm:forEach>
    <dgm:forEach name="Name95" axis="ch" ptType="node" st="13" cnt="1">
      <dgm:layoutNode name="text_13">
        <dgm:alg type="sp"/>
        <dgm:shape xmlns:r="http://schemas.openxmlformats.org/officeDocument/2006/relationships" r:blip="">
          <dgm:adjLst/>
        </dgm:shape>
        <dgm:presOf/>
        <dgm:constrLst/>
        <dgm:forEach name="Name96" ref="textRepeat"/>
      </dgm:layoutNode>
      <dgm:layoutNode name="text_accent_13">
        <dgm:alg type="sp"/>
        <dgm:shape xmlns:r="http://schemas.openxmlformats.org/officeDocument/2006/relationships" r:blip="">
          <dgm:adjLst/>
        </dgm:shape>
        <dgm:presOf/>
        <dgm:constrLst/>
        <dgm:forEach name="Name97" ref="accentRepeat"/>
      </dgm:layoutNode>
    </dgm:forEach>
    <dgm:forEach name="Name98" axis="ch" ptType="sibTrans" hideLastTrans="0" st="13" cnt="1">
      <dgm:layoutNode name="image_13">
        <dgm:alg type="sp"/>
        <dgm:shape xmlns:r="http://schemas.openxmlformats.org/officeDocument/2006/relationships" r:blip="">
          <dgm:adjLst/>
        </dgm:shape>
        <dgm:presOf/>
        <dgm:constrLst/>
        <dgm:forEach name="Name99" ref="imageRepeat"/>
      </dgm:layoutNode>
      <dgm:layoutNode name="image_accent_13">
        <dgm:alg type="sp"/>
        <dgm:shape xmlns:r="http://schemas.openxmlformats.org/officeDocument/2006/relationships" r:blip="">
          <dgm:adjLst/>
        </dgm:shape>
        <dgm:presOf/>
        <dgm:constrLst/>
        <dgm:forEach name="Name100" ref="accentRepeat"/>
      </dgm:layoutNode>
    </dgm:forEach>
    <dgm:forEach name="Name101" axis="ch" ptType="node" st="14" cnt="1">
      <dgm:layoutNode name="text_14">
        <dgm:alg type="sp"/>
        <dgm:shape xmlns:r="http://schemas.openxmlformats.org/officeDocument/2006/relationships" r:blip="">
          <dgm:adjLst/>
        </dgm:shape>
        <dgm:presOf/>
        <dgm:constrLst/>
        <dgm:forEach name="Name102" ref="textRepeat"/>
      </dgm:layoutNode>
      <dgm:layoutNode name="text_accent_14">
        <dgm:alg type="sp"/>
        <dgm:shape xmlns:r="http://schemas.openxmlformats.org/officeDocument/2006/relationships" r:blip="">
          <dgm:adjLst/>
        </dgm:shape>
        <dgm:presOf/>
        <dgm:constrLst/>
        <dgm:forEach name="Name103" ref="accentRepeat"/>
      </dgm:layoutNode>
    </dgm:forEach>
    <dgm:forEach name="Name104" axis="ch" ptType="sibTrans" hideLastTrans="0" st="14" cnt="1">
      <dgm:layoutNode name="image_14">
        <dgm:alg type="sp"/>
        <dgm:shape xmlns:r="http://schemas.openxmlformats.org/officeDocument/2006/relationships" r:blip="">
          <dgm:adjLst/>
        </dgm:shape>
        <dgm:presOf/>
        <dgm:constrLst/>
        <dgm:forEach name="Name105" ref="imageRepeat"/>
      </dgm:layoutNode>
      <dgm:layoutNode name="image_accent_14">
        <dgm:alg type="sp"/>
        <dgm:shape xmlns:r="http://schemas.openxmlformats.org/officeDocument/2006/relationships" r:blip="">
          <dgm:adjLst/>
        </dgm:shape>
        <dgm:presOf/>
        <dgm:constrLst/>
        <dgm:forEach name="Name106" ref="accentRepeat"/>
      </dgm:layoutNode>
    </dgm:forEach>
    <dgm:forEach name="Name107" axis="ch" ptType="node" st="15" cnt="1">
      <dgm:layoutNode name="text_15">
        <dgm:alg type="sp"/>
        <dgm:shape xmlns:r="http://schemas.openxmlformats.org/officeDocument/2006/relationships" r:blip="">
          <dgm:adjLst/>
        </dgm:shape>
        <dgm:presOf/>
        <dgm:constrLst/>
        <dgm:forEach name="Name108" ref="textRepeat"/>
      </dgm:layoutNode>
      <dgm:layoutNode name="text_accent_15">
        <dgm:alg type="sp"/>
        <dgm:shape xmlns:r="http://schemas.openxmlformats.org/officeDocument/2006/relationships" r:blip="">
          <dgm:adjLst/>
        </dgm:shape>
        <dgm:presOf/>
        <dgm:constrLst/>
        <dgm:forEach name="Name109" ref="accentRepeat"/>
      </dgm:layoutNode>
    </dgm:forEach>
    <dgm:forEach name="Name110" axis="ch" ptType="sibTrans" hideLastTrans="0" st="15" cnt="1">
      <dgm:layoutNode name="image_15">
        <dgm:alg type="sp"/>
        <dgm:shape xmlns:r="http://schemas.openxmlformats.org/officeDocument/2006/relationships" r:blip="">
          <dgm:adjLst/>
        </dgm:shape>
        <dgm:presOf/>
        <dgm:constrLst/>
        <dgm:forEach name="Name111" ref="imageRepeat"/>
      </dgm:layoutNode>
      <dgm:layoutNode name="image_accent_15">
        <dgm:alg type="sp"/>
        <dgm:shape xmlns:r="http://schemas.openxmlformats.org/officeDocument/2006/relationships" r:blip="">
          <dgm:adjLst/>
        </dgm:shape>
        <dgm:presOf/>
        <dgm:constrLst/>
        <dgm:forEach name="Name112" ref="accentRepeat"/>
      </dgm:layoutNode>
    </dgm:forEach>
    <dgm:forEach name="Name113" axis="ch" ptType="node" st="16" cnt="1">
      <dgm:layoutNode name="text_16">
        <dgm:alg type="sp"/>
        <dgm:shape xmlns:r="http://schemas.openxmlformats.org/officeDocument/2006/relationships" r:blip="">
          <dgm:adjLst/>
        </dgm:shape>
        <dgm:presOf/>
        <dgm:constrLst/>
        <dgm:forEach name="Name114" ref="textRepeat"/>
      </dgm:layoutNode>
      <dgm:layoutNode name="text_accent_16">
        <dgm:alg type="sp"/>
        <dgm:shape xmlns:r="http://schemas.openxmlformats.org/officeDocument/2006/relationships" r:blip="">
          <dgm:adjLst/>
        </dgm:shape>
        <dgm:presOf/>
        <dgm:constrLst/>
        <dgm:forEach name="Name115" ref="accentRepeat"/>
      </dgm:layoutNode>
    </dgm:forEach>
    <dgm:forEach name="Name116" axis="ch" ptType="sibTrans" hideLastTrans="0" st="16" cnt="1">
      <dgm:layoutNode name="image_16">
        <dgm:alg type="sp"/>
        <dgm:shape xmlns:r="http://schemas.openxmlformats.org/officeDocument/2006/relationships" r:blip="">
          <dgm:adjLst/>
        </dgm:shape>
        <dgm:presOf/>
        <dgm:constrLst/>
        <dgm:forEach name="Name117" ref="imageRepeat"/>
      </dgm:layoutNode>
      <dgm:layoutNode name="image_accent_16">
        <dgm:alg type="sp"/>
        <dgm:shape xmlns:r="http://schemas.openxmlformats.org/officeDocument/2006/relationships" r:blip="">
          <dgm:adjLst/>
        </dgm:shape>
        <dgm:presOf/>
        <dgm:constrLst/>
        <dgm:forEach name="Name118" ref="accentRepeat"/>
      </dgm:layoutNode>
    </dgm:forEach>
    <dgm:forEach name="Name119" axis="ch" ptType="node" st="17" cnt="1">
      <dgm:layoutNode name="text_17">
        <dgm:alg type="sp"/>
        <dgm:shape xmlns:r="http://schemas.openxmlformats.org/officeDocument/2006/relationships" r:blip="">
          <dgm:adjLst/>
        </dgm:shape>
        <dgm:presOf/>
        <dgm:constrLst/>
        <dgm:forEach name="Name120" ref="textRepeat"/>
      </dgm:layoutNode>
      <dgm:layoutNode name="text_accent_17">
        <dgm:alg type="sp"/>
        <dgm:shape xmlns:r="http://schemas.openxmlformats.org/officeDocument/2006/relationships" r:blip="">
          <dgm:adjLst/>
        </dgm:shape>
        <dgm:presOf/>
        <dgm:constrLst/>
        <dgm:forEach name="Name121" ref="accentRepeat"/>
      </dgm:layoutNode>
    </dgm:forEach>
    <dgm:forEach name="Name122" axis="ch" ptType="sibTrans" hideLastTrans="0" st="17" cnt="1">
      <dgm:layoutNode name="image_17">
        <dgm:alg type="sp"/>
        <dgm:shape xmlns:r="http://schemas.openxmlformats.org/officeDocument/2006/relationships" r:blip="">
          <dgm:adjLst/>
        </dgm:shape>
        <dgm:presOf/>
        <dgm:constrLst/>
        <dgm:forEach name="Name123" ref="imageRepeat"/>
      </dgm:layoutNode>
      <dgm:layoutNode name="image_accent_17">
        <dgm:alg type="sp"/>
        <dgm:shape xmlns:r="http://schemas.openxmlformats.org/officeDocument/2006/relationships" r:blip="">
          <dgm:adjLst/>
        </dgm:shape>
        <dgm:presOf/>
        <dgm:constrLst/>
        <dgm:forEach name="Name124" ref="accentRepeat"/>
      </dgm:layoutNode>
    </dgm:forEach>
    <dgm:forEach name="Name125" axis="ch" ptType="node" st="18" cnt="1">
      <dgm:layoutNode name="text_18">
        <dgm:alg type="sp"/>
        <dgm:shape xmlns:r="http://schemas.openxmlformats.org/officeDocument/2006/relationships" r:blip="">
          <dgm:adjLst/>
        </dgm:shape>
        <dgm:presOf/>
        <dgm:constrLst/>
        <dgm:forEach name="Name126" ref="textRepeat"/>
      </dgm:layoutNode>
      <dgm:layoutNode name="text_accent_18">
        <dgm:alg type="sp"/>
        <dgm:shape xmlns:r="http://schemas.openxmlformats.org/officeDocument/2006/relationships" r:blip="">
          <dgm:adjLst/>
        </dgm:shape>
        <dgm:presOf/>
        <dgm:constrLst/>
        <dgm:forEach name="Name127" ref="accentRepeat"/>
      </dgm:layoutNode>
    </dgm:forEach>
    <dgm:forEach name="Name128" axis="ch" ptType="sibTrans" hideLastTrans="0" st="18" cnt="1">
      <dgm:layoutNode name="image_18">
        <dgm:alg type="sp"/>
        <dgm:shape xmlns:r="http://schemas.openxmlformats.org/officeDocument/2006/relationships" r:blip="">
          <dgm:adjLst/>
        </dgm:shape>
        <dgm:presOf/>
        <dgm:constrLst/>
        <dgm:forEach name="Name129" ref="imageRepeat"/>
      </dgm:layoutNode>
      <dgm:layoutNode name="image_accent_18">
        <dgm:alg type="sp"/>
        <dgm:shape xmlns:r="http://schemas.openxmlformats.org/officeDocument/2006/relationships" r:blip="">
          <dgm:adjLst/>
        </dgm:shape>
        <dgm:presOf/>
        <dgm:constrLst/>
        <dgm:forEach name="Name130" ref="accentRepeat"/>
      </dgm:layoutNode>
    </dgm:forEach>
    <dgm:forEach name="Name131" axis="ch" ptType="node" st="19" cnt="1">
      <dgm:layoutNode name="text_19">
        <dgm:alg type="sp"/>
        <dgm:shape xmlns:r="http://schemas.openxmlformats.org/officeDocument/2006/relationships" r:blip="">
          <dgm:adjLst/>
        </dgm:shape>
        <dgm:presOf/>
        <dgm:constrLst/>
        <dgm:forEach name="Name132" ref="textRepeat"/>
      </dgm:layoutNode>
      <dgm:layoutNode name="text_accent_19">
        <dgm:alg type="sp"/>
        <dgm:shape xmlns:r="http://schemas.openxmlformats.org/officeDocument/2006/relationships" r:blip="">
          <dgm:adjLst/>
        </dgm:shape>
        <dgm:presOf/>
        <dgm:constrLst/>
        <dgm:forEach name="Name133" ref="accentRepeat"/>
      </dgm:layoutNode>
    </dgm:forEach>
    <dgm:forEach name="Name134" axis="ch" ptType="sibTrans" hideLastTrans="0" st="19" cnt="1">
      <dgm:layoutNode name="image_19">
        <dgm:alg type="sp"/>
        <dgm:shape xmlns:r="http://schemas.openxmlformats.org/officeDocument/2006/relationships" r:blip="">
          <dgm:adjLst/>
        </dgm:shape>
        <dgm:presOf/>
        <dgm:constrLst/>
        <dgm:forEach name="Name135" ref="imageRepeat"/>
      </dgm:layoutNode>
      <dgm:layoutNode name="image_accent_19">
        <dgm:alg type="sp"/>
        <dgm:shape xmlns:r="http://schemas.openxmlformats.org/officeDocument/2006/relationships" r:blip="">
          <dgm:adjLst/>
        </dgm:shape>
        <dgm:presOf/>
        <dgm:constrLst/>
        <dgm:forEach name="Name136" ref="accentRepeat"/>
      </dgm:layoutNode>
    </dgm:forEach>
    <dgm:forEach name="Name137" axis="ch" ptType="node" st="20" cnt="1">
      <dgm:layoutNode name="text_20">
        <dgm:alg type="sp"/>
        <dgm:shape xmlns:r="http://schemas.openxmlformats.org/officeDocument/2006/relationships" r:blip="">
          <dgm:adjLst/>
        </dgm:shape>
        <dgm:presOf/>
        <dgm:constrLst/>
        <dgm:forEach name="Name138" ref="textRepeat"/>
      </dgm:layoutNode>
      <dgm:layoutNode name="text_accent_20">
        <dgm:alg type="sp"/>
        <dgm:shape xmlns:r="http://schemas.openxmlformats.org/officeDocument/2006/relationships" r:blip="">
          <dgm:adjLst/>
        </dgm:shape>
        <dgm:presOf/>
        <dgm:constrLst/>
        <dgm:forEach name="Name139" ref="accentRepeat"/>
      </dgm:layoutNode>
    </dgm:forEach>
    <dgm:forEach name="Name140" axis="ch" ptType="sibTrans" hideLastTrans="0" st="20" cnt="1">
      <dgm:layoutNode name="image_20">
        <dgm:alg type="sp"/>
        <dgm:shape xmlns:r="http://schemas.openxmlformats.org/officeDocument/2006/relationships" r:blip="">
          <dgm:adjLst/>
        </dgm:shape>
        <dgm:presOf/>
        <dgm:constrLst/>
        <dgm:forEach name="Name141" ref="imageRepeat"/>
      </dgm:layoutNode>
      <dgm:layoutNode name="image_accent_20">
        <dgm:alg type="sp"/>
        <dgm:shape xmlns:r="http://schemas.openxmlformats.org/officeDocument/2006/relationships" r:blip="">
          <dgm:adjLst/>
        </dgm:shape>
        <dgm:presOf/>
        <dgm:constrLst/>
        <dgm:forEach name="Name142" ref="accentRepeat"/>
      </dgm:layoutNode>
    </dgm:forEach>
    <dgm:forEach name="Name143" axis="ch" ptType="node" st="21" cnt="1">
      <dgm:layoutNode name="text_21">
        <dgm:alg type="sp"/>
        <dgm:shape xmlns:r="http://schemas.openxmlformats.org/officeDocument/2006/relationships" r:blip="">
          <dgm:adjLst/>
        </dgm:shape>
        <dgm:presOf/>
        <dgm:constrLst/>
        <dgm:forEach name="Name144" ref="textRepeat"/>
      </dgm:layoutNode>
      <dgm:layoutNode name="text_accent_21">
        <dgm:alg type="sp"/>
        <dgm:shape xmlns:r="http://schemas.openxmlformats.org/officeDocument/2006/relationships" r:blip="">
          <dgm:adjLst/>
        </dgm:shape>
        <dgm:presOf/>
        <dgm:constrLst/>
        <dgm:forEach name="Name145" ref="accentRepeat"/>
      </dgm:layoutNode>
    </dgm:forEach>
    <dgm:forEach name="Name146" axis="ch" ptType="sibTrans" hideLastTrans="0" st="21" cnt="1">
      <dgm:layoutNode name="image_21">
        <dgm:alg type="sp"/>
        <dgm:shape xmlns:r="http://schemas.openxmlformats.org/officeDocument/2006/relationships" r:blip="">
          <dgm:adjLst/>
        </dgm:shape>
        <dgm:presOf/>
        <dgm:constrLst/>
        <dgm:forEach name="Name147" ref="imageRepeat"/>
      </dgm:layoutNode>
      <dgm:layoutNode name="image_accent_21">
        <dgm:alg type="sp"/>
        <dgm:shape xmlns:r="http://schemas.openxmlformats.org/officeDocument/2006/relationships" r:blip="">
          <dgm:adjLst/>
        </dgm:shape>
        <dgm:presOf/>
        <dgm:constrLst/>
        <dgm:forEach name="Name148"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pPr/>
              <a:t>1/25/2016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pPr/>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1/25/2016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zh-CN" altLang="en-US" dirty="0" smtClean="0"/>
              <a:t>艺术人文 凝心聚力</a:t>
            </a:r>
            <a:r>
              <a:rPr lang="en-US" altLang="zh-CN" dirty="0" smtClean="0"/>
              <a:t>——</a:t>
            </a:r>
            <a:r>
              <a:rPr lang="zh-CN" altLang="en-US" dirty="0" smtClean="0"/>
              <a:t>艺术设计学院教工小家建设总结</a:t>
            </a:r>
            <a:endParaRPr lang="en-US" dirty="0" smtClean="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extLst>
      <p:ext uri="{BB962C8B-B14F-4D97-AF65-F5344CB8AC3E}">
        <p14:creationId xmlns:p14="http://schemas.microsoft.com/office/powerpoint/2010/main" val="118433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学院女工委开展“我是女生，我爱烘培”和“可爱披萨”活动，营造了和谐、温馨的氛围；开展“艺术人文，花卉有情”多肉植物拼盘造型创意设计活动；借“智慧女性•魅力绽放”，旗袍文化校园行的东风，服装学院与艺术学院联合进行传统服装走秀和艺术摄影活动，共赏海派文化；开展全校开放性“乐陶陶”陶艺制作活动，请来了学院陶艺教师，通过手把手的教授和制作，使得来参加创作陶艺活动的兄弟院系的老师开拓了思路，享受了艺术的熏陶。参与了上海市妇联举办的庆祝妇女平等</a:t>
            </a:r>
            <a:r>
              <a:rPr lang="en-US" altLang="zh-CN" sz="1200" kern="1200" dirty="0" smtClean="0">
                <a:solidFill>
                  <a:schemeClr val="tx1"/>
                </a:solidFill>
                <a:effectLst/>
                <a:latin typeface="+mn-lt"/>
                <a:ea typeface="+mn-ea"/>
                <a:cs typeface="+mn-cs"/>
              </a:rPr>
              <a:t>20</a:t>
            </a:r>
            <a:r>
              <a:rPr lang="zh-CN" altLang="zh-CN" sz="1200" kern="1200" dirty="0" smtClean="0">
                <a:solidFill>
                  <a:schemeClr val="tx1"/>
                </a:solidFill>
                <a:effectLst/>
                <a:latin typeface="+mn-lt"/>
                <a:ea typeface="+mn-ea"/>
                <a:cs typeface="+mn-cs"/>
              </a:rPr>
              <a:t>周年涂鸦展，我院组织动员并收到学生作品近</a:t>
            </a:r>
            <a:r>
              <a:rPr lang="en-US" altLang="zh-CN" sz="1200" kern="1200" dirty="0" smtClean="0">
                <a:solidFill>
                  <a:schemeClr val="tx1"/>
                </a:solidFill>
                <a:effectLst/>
                <a:latin typeface="+mn-lt"/>
                <a:ea typeface="+mn-ea"/>
                <a:cs typeface="+mn-cs"/>
              </a:rPr>
              <a:t>60</a:t>
            </a:r>
            <a:r>
              <a:rPr lang="zh-CN" altLang="zh-CN" sz="1200" kern="1200" dirty="0" smtClean="0">
                <a:solidFill>
                  <a:schemeClr val="tx1"/>
                </a:solidFill>
                <a:effectLst/>
                <a:latin typeface="+mn-lt"/>
                <a:ea typeface="+mn-ea"/>
                <a:cs typeface="+mn-cs"/>
              </a:rPr>
              <a:t>幅</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并在学校范围内进行展出，最后有</a:t>
            </a:r>
            <a:r>
              <a:rPr lang="en-US" altLang="zh-CN" sz="1200" kern="1200" dirty="0" smtClean="0">
                <a:solidFill>
                  <a:schemeClr val="tx1"/>
                </a:solidFill>
                <a:effectLst/>
                <a:latin typeface="+mn-lt"/>
                <a:ea typeface="+mn-ea"/>
                <a:cs typeface="+mn-cs"/>
              </a:rPr>
              <a:t>5</a:t>
            </a:r>
            <a:r>
              <a:rPr lang="zh-CN" altLang="zh-CN" sz="1200" kern="1200" dirty="0" smtClean="0">
                <a:solidFill>
                  <a:schemeClr val="tx1"/>
                </a:solidFill>
                <a:effectLst/>
                <a:latin typeface="+mn-lt"/>
                <a:ea typeface="+mn-ea"/>
                <a:cs typeface="+mn-cs"/>
              </a:rPr>
              <a:t>幅作品参与到全市的</a:t>
            </a:r>
            <a:r>
              <a:rPr lang="en-US" altLang="zh-CN" sz="1200" kern="1200" dirty="0" smtClean="0">
                <a:solidFill>
                  <a:schemeClr val="tx1"/>
                </a:solidFill>
                <a:effectLst/>
                <a:latin typeface="+mn-lt"/>
                <a:ea typeface="+mn-ea"/>
                <a:cs typeface="+mn-cs"/>
              </a:rPr>
              <a:t>16</a:t>
            </a:r>
            <a:r>
              <a:rPr lang="zh-CN" altLang="zh-CN" sz="1200" kern="1200" dirty="0" smtClean="0">
                <a:solidFill>
                  <a:schemeClr val="tx1"/>
                </a:solidFill>
                <a:effectLst/>
                <a:latin typeface="+mn-lt"/>
                <a:ea typeface="+mn-ea"/>
                <a:cs typeface="+mn-cs"/>
              </a:rPr>
              <a:t>进</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的决赛中</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获得了上海市妇联的肯定。</a:t>
            </a:r>
            <a:r>
              <a:rPr lang="zh-CN" altLang="zh-CN" dirty="0" smtClean="0">
                <a:effectLst/>
              </a:rPr>
              <a:t>  </a:t>
            </a:r>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10</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组织学院教职工</a:t>
            </a:r>
            <a:r>
              <a:rPr lang="zh-CN" altLang="en-US" sz="1200" kern="1200" dirty="0" smtClean="0">
                <a:solidFill>
                  <a:schemeClr val="tx1"/>
                </a:solidFill>
                <a:effectLst/>
                <a:latin typeface="+mn-lt"/>
                <a:ea typeface="+mn-ea"/>
                <a:cs typeface="+mn-cs"/>
              </a:rPr>
              <a:t>疗休养、</a:t>
            </a:r>
            <a:r>
              <a:rPr lang="zh-CN" altLang="zh-CN" sz="1200" kern="1200" dirty="0" smtClean="0">
                <a:solidFill>
                  <a:schemeClr val="tx1"/>
                </a:solidFill>
                <a:effectLst/>
                <a:latin typeface="+mn-lt"/>
                <a:ea typeface="+mn-ea"/>
                <a:cs typeface="+mn-cs"/>
              </a:rPr>
              <a:t>全民健身活动，</a:t>
            </a:r>
            <a:r>
              <a:rPr lang="zh-CN" altLang="en-US" sz="1200" kern="1200" dirty="0" smtClean="0">
                <a:solidFill>
                  <a:schemeClr val="tx1"/>
                </a:solidFill>
                <a:effectLst/>
                <a:latin typeface="+mn-lt"/>
                <a:ea typeface="+mn-ea"/>
                <a:cs typeface="+mn-cs"/>
              </a:rPr>
              <a:t>健步走，阳光跑，</a:t>
            </a:r>
            <a:r>
              <a:rPr lang="zh-CN" altLang="zh-CN" sz="1200" kern="1200" dirty="0" smtClean="0">
                <a:solidFill>
                  <a:schemeClr val="tx1"/>
                </a:solidFill>
                <a:effectLst/>
                <a:latin typeface="+mn-lt"/>
                <a:ea typeface="+mn-ea"/>
                <a:cs typeface="+mn-cs"/>
              </a:rPr>
              <a:t>参与协会活动，以及参加各项体育比赛。有</a:t>
            </a:r>
            <a:r>
              <a:rPr lang="en-US" altLang="zh-CN" sz="1200" kern="1200" dirty="0" smtClean="0">
                <a:solidFill>
                  <a:schemeClr val="tx1"/>
                </a:solidFill>
                <a:effectLst/>
                <a:latin typeface="+mn-lt"/>
                <a:ea typeface="+mn-ea"/>
                <a:cs typeface="+mn-cs"/>
              </a:rPr>
              <a:t>40</a:t>
            </a:r>
            <a:r>
              <a:rPr lang="zh-CN" altLang="zh-CN" sz="1200" kern="1200" dirty="0" smtClean="0">
                <a:solidFill>
                  <a:schemeClr val="tx1"/>
                </a:solidFill>
                <a:effectLst/>
                <a:latin typeface="+mn-lt"/>
                <a:ea typeface="+mn-ea"/>
                <a:cs typeface="+mn-cs"/>
              </a:rPr>
              <a:t>多人次参加学校的教职工运动会，组队参加了学校的足球、乒乓球等体育比赛，今年获足球亚军，喜获良好的成绩。</a:t>
            </a:r>
          </a:p>
          <a:p>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11</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D7F40DFA-B482-4AD0-A536-856EB395CEAD}" type="slidenum">
              <a:rPr lang="en-US" sz="1200" b="0" i="0">
                <a:latin typeface="Calibri"/>
                <a:ea typeface="+mn-ea"/>
                <a:cs typeface="+mn-cs"/>
              </a:rPr>
              <a:pPr algn="r" defTabSz="914400">
                <a:buNone/>
              </a:pPr>
              <a:t>12</a:t>
            </a:fld>
            <a:endParaRPr lang="en-US" sz="1200" b="0" i="0">
              <a:latin typeface="Calibri"/>
              <a:ea typeface="+mn-ea"/>
              <a:cs typeface="+mn-cs"/>
            </a:endParaRPr>
          </a:p>
        </p:txBody>
      </p:sp>
    </p:spTree>
    <p:extLst>
      <p:ext uri="{BB962C8B-B14F-4D97-AF65-F5344CB8AC3E}">
        <p14:creationId xmlns:p14="http://schemas.microsoft.com/office/powerpoint/2010/main" val="209293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600"/>
              </a:spcAft>
              <a:buClrTx/>
              <a:buSzTx/>
              <a:buFontTx/>
              <a:buNone/>
              <a:tabLst/>
              <a:defRPr/>
            </a:pPr>
            <a:endParaRPr lang="en-US" sz="1400"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0000"/>
              </a:lnSpc>
              <a:spcBef>
                <a:spcPct val="50000"/>
              </a:spcBef>
              <a:spcAft>
                <a:spcPts val="0"/>
              </a:spcAft>
              <a:buClrTx/>
              <a:buSzTx/>
              <a:buFont typeface="Wingdings" charset="2"/>
              <a:buNone/>
              <a:tabLst/>
              <a:defRPr/>
            </a:pPr>
            <a:r>
              <a:rPr lang="zh-CN" altLang="zh-CN" sz="1200" kern="1200" dirty="0" smtClean="0">
                <a:solidFill>
                  <a:schemeClr val="tx1"/>
                </a:solidFill>
                <a:effectLst/>
                <a:latin typeface="+mn-lt"/>
                <a:ea typeface="+mn-ea"/>
                <a:cs typeface="+mn-cs"/>
              </a:rPr>
              <a:t>学院工会现有教职工人数</a:t>
            </a:r>
            <a:r>
              <a:rPr lang="en-US" altLang="zh-CN" sz="1200" kern="1200" dirty="0" smtClean="0">
                <a:solidFill>
                  <a:schemeClr val="tx1"/>
                </a:solidFill>
                <a:effectLst/>
                <a:latin typeface="+mn-lt"/>
                <a:ea typeface="+mn-ea"/>
                <a:cs typeface="+mn-cs"/>
              </a:rPr>
              <a:t>104</a:t>
            </a:r>
            <a:r>
              <a:rPr lang="zh-CN" altLang="zh-CN" sz="1200" kern="1200" dirty="0" smtClean="0">
                <a:solidFill>
                  <a:schemeClr val="tx1"/>
                </a:solidFill>
                <a:effectLst/>
                <a:latin typeface="+mn-lt"/>
                <a:ea typeface="+mn-ea"/>
                <a:cs typeface="+mn-cs"/>
              </a:rPr>
              <a:t>位</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其中包括艺术设计学院和多媒体学院两个学院的全体教职工。 </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以艺术特色凝聚人，以服务助力成长</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的工作思路，通过“艺术天地 人文小家”特色教工小家创建工作，在艺术设计学院内开展围绕学院中心工作的工会品牌特色活动，助力提升学院的凝聚力。艺术工会特色教工小家的建设努力为学院教职工提供具有艺术感染力的环境和良好的人文空间，注重更好地服务学院教职工，关注促进全院教职工的全面发展和成长，注重学院和谐发展，在工作中不断学习和总结，并努力完善并提升的工会工作能力，尽力创造温馨和谐的“艺术特色 人文小家”的教工小家。</a:t>
            </a:r>
            <a:r>
              <a:rPr lang="zh-CN" altLang="zh-CN" dirty="0" smtClean="0">
                <a:effectLst/>
              </a:rPr>
              <a:t> </a:t>
            </a:r>
            <a:endParaRPr lang="en-US" altLang="zh-CN" sz="1200" b="1" dirty="0" smtClean="0">
              <a:solidFill>
                <a:schemeClr val="bg2"/>
              </a:solidFill>
              <a:ea typeface="黑体" charset="0"/>
              <a:cs typeface="黑体" charset="0"/>
            </a:endParaRPr>
          </a:p>
          <a:p>
            <a:pPr marL="0" indent="0" eaLnBrk="1" hangingPunct="1">
              <a:lnSpc>
                <a:spcPct val="110000"/>
              </a:lnSpc>
              <a:spcBef>
                <a:spcPct val="50000"/>
              </a:spcBef>
              <a:buFont typeface="Wingdings" charset="2"/>
              <a:buNone/>
            </a:pPr>
            <a:r>
              <a:rPr lang="zh-CN" altLang="en-US" sz="1200" b="1" dirty="0" smtClean="0">
                <a:solidFill>
                  <a:schemeClr val="bg2"/>
                </a:solidFill>
                <a:ea typeface="黑体" charset="0"/>
                <a:cs typeface="黑体" charset="0"/>
              </a:rPr>
              <a:t>围绕学校中心工作，唱响主旋律， 进行组织协调服务工作 </a:t>
            </a:r>
          </a:p>
          <a:p>
            <a:pPr eaLnBrk="1" hangingPunct="1">
              <a:lnSpc>
                <a:spcPct val="110000"/>
              </a:lnSpc>
              <a:spcBef>
                <a:spcPct val="50000"/>
              </a:spcBef>
            </a:pPr>
            <a:r>
              <a:rPr lang="zh-CN" altLang="en-US" sz="1200" b="1" dirty="0" smtClean="0">
                <a:solidFill>
                  <a:schemeClr val="bg2"/>
                </a:solidFill>
                <a:ea typeface="黑体" charset="0"/>
                <a:cs typeface="黑体" charset="0"/>
              </a:rPr>
              <a:t> ●  激发团体力量，挖掘人才，锻炼组织队伍</a:t>
            </a:r>
          </a:p>
          <a:p>
            <a:pPr eaLnBrk="1" hangingPunct="1">
              <a:lnSpc>
                <a:spcPct val="110000"/>
              </a:lnSpc>
              <a:spcBef>
                <a:spcPct val="50000"/>
              </a:spcBef>
            </a:pPr>
            <a:r>
              <a:rPr lang="zh-CN" altLang="en-US" sz="1200" b="1" dirty="0" smtClean="0">
                <a:solidFill>
                  <a:schemeClr val="bg2"/>
                </a:solidFill>
                <a:ea typeface="黑体" charset="0"/>
                <a:cs typeface="黑体" charset="0"/>
              </a:rPr>
              <a:t> ●  关心群众需求，真心实意为大家办实事</a:t>
            </a:r>
          </a:p>
          <a:p>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2</a:t>
            </a:fld>
            <a:endParaRPr lang="en-US" sz="1200" b="0" i="0">
              <a:latin typeface="Calibri"/>
              <a:ea typeface="+mn-ea"/>
              <a:cs typeface="+mn-cs"/>
            </a:endParaRPr>
          </a:p>
        </p:txBody>
      </p:sp>
    </p:spTree>
    <p:extLst>
      <p:ext uri="{BB962C8B-B14F-4D97-AF65-F5344CB8AC3E}">
        <p14:creationId xmlns:p14="http://schemas.microsoft.com/office/powerpoint/2010/main" val="243710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tx1"/>
                </a:solidFill>
                <a:effectLst/>
                <a:latin typeface="+mn-lt"/>
                <a:ea typeface="+mn-ea"/>
                <a:cs typeface="+mn-cs"/>
              </a:rPr>
              <a:t>今天汇报六个方面</a:t>
            </a:r>
            <a:r>
              <a:rPr lang="en-US" altLang="zh-CN" sz="1200" dirty="0" smtClean="0">
                <a:solidFill>
                  <a:schemeClr val="tx1"/>
                </a:solidFill>
                <a:effectLst/>
                <a:latin typeface="+mn-lt"/>
                <a:ea typeface="+mn-ea"/>
                <a:cs typeface="+mn-cs"/>
              </a:rPr>
              <a:t>:</a:t>
            </a:r>
            <a:r>
              <a:rPr lang="zh-CN" altLang="zh-CN" sz="1200" dirty="0" smtClean="0">
                <a:solidFill>
                  <a:schemeClr val="tx1"/>
                </a:solidFill>
                <a:effectLst/>
                <a:latin typeface="+mn-lt"/>
                <a:ea typeface="+mn-ea"/>
                <a:cs typeface="+mn-cs"/>
              </a:rPr>
              <a:t>民主建设之家</a:t>
            </a:r>
            <a:r>
              <a:rPr lang="zh-CN" altLang="en-US" sz="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艺术人文之家、</a:t>
            </a:r>
            <a:r>
              <a:rPr lang="zh-CN" altLang="zh-CN" sz="1200" dirty="0" smtClean="0">
                <a:solidFill>
                  <a:schemeClr val="tx1"/>
                </a:solidFill>
                <a:effectLst/>
                <a:latin typeface="+mn-lt"/>
                <a:ea typeface="+mn-ea"/>
                <a:cs typeface="+mn-cs"/>
              </a:rPr>
              <a:t>助力</a:t>
            </a:r>
            <a:r>
              <a:rPr lang="zh-CN" altLang="en-US" sz="1200" dirty="0" smtClean="0">
                <a:solidFill>
                  <a:schemeClr val="tx1"/>
                </a:solidFill>
                <a:effectLst/>
                <a:latin typeface="+mn-lt"/>
                <a:ea typeface="+mn-ea"/>
                <a:cs typeface="+mn-cs"/>
              </a:rPr>
              <a:t>发展</a:t>
            </a:r>
            <a:r>
              <a:rPr lang="zh-CN" altLang="zh-CN" sz="1200" dirty="0" smtClean="0">
                <a:solidFill>
                  <a:schemeClr val="tx1"/>
                </a:solidFill>
                <a:effectLst/>
                <a:latin typeface="+mn-lt"/>
                <a:ea typeface="+mn-ea"/>
                <a:cs typeface="+mn-cs"/>
              </a:rPr>
              <a:t>之家、</a:t>
            </a:r>
            <a:r>
              <a:rPr lang="zh-CN" altLang="en-US" sz="1200" dirty="0" smtClean="0">
                <a:solidFill>
                  <a:schemeClr val="tx1"/>
                </a:solidFill>
                <a:effectLst/>
                <a:latin typeface="+mn-lt"/>
                <a:ea typeface="+mn-ea"/>
                <a:cs typeface="+mn-cs"/>
              </a:rPr>
              <a:t>维权爱心</a:t>
            </a:r>
            <a:r>
              <a:rPr lang="zh-CN" altLang="zh-CN" sz="1200" dirty="0" smtClean="0">
                <a:solidFill>
                  <a:schemeClr val="tx1"/>
                </a:solidFill>
                <a:effectLst/>
                <a:latin typeface="+mn-lt"/>
                <a:ea typeface="+mn-ea"/>
                <a:cs typeface="+mn-cs"/>
              </a:rPr>
              <a:t>之家</a:t>
            </a:r>
            <a:r>
              <a:rPr lang="zh-CN" altLang="en-US" sz="1200" dirty="0" smtClean="0">
                <a:solidFill>
                  <a:schemeClr val="tx1"/>
                </a:solidFill>
                <a:effectLst/>
                <a:latin typeface="+mn-lt"/>
                <a:ea typeface="+mn-ea"/>
                <a:cs typeface="+mn-cs"/>
              </a:rPr>
              <a:t>、艺术女性之家、</a:t>
            </a:r>
            <a:r>
              <a:rPr lang="zh-CN" altLang="zh-CN" sz="1200" dirty="0" smtClean="0">
                <a:solidFill>
                  <a:schemeClr val="tx1"/>
                </a:solidFill>
                <a:effectLst/>
                <a:latin typeface="+mn-lt"/>
                <a:ea typeface="+mn-ea"/>
                <a:cs typeface="+mn-cs"/>
              </a:rPr>
              <a:t>温馨和谐之家</a:t>
            </a:r>
            <a:endParaRPr lang="en-US" altLang="zh-CN" sz="1200" b="1" dirty="0" smtClean="0">
              <a:solidFill>
                <a:schemeClr val="tx1"/>
              </a:solidFill>
              <a:ea typeface="黑体" charset="0"/>
              <a:cs typeface="黑体" charset="0"/>
            </a:endParaRPr>
          </a:p>
          <a:p>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3</a:t>
            </a:fld>
            <a:endParaRPr lang="en-US" sz="1200" b="0" i="0">
              <a:latin typeface="Calibri"/>
              <a:ea typeface="+mn-ea"/>
              <a:cs typeface="+mn-cs"/>
            </a:endParaRPr>
          </a:p>
        </p:txBody>
      </p:sp>
    </p:spTree>
    <p:extLst>
      <p:ext uri="{BB962C8B-B14F-4D97-AF65-F5344CB8AC3E}">
        <p14:creationId xmlns:p14="http://schemas.microsoft.com/office/powerpoint/2010/main" val="243710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学院工会配合学院党政积极参与学院</a:t>
            </a:r>
            <a:r>
              <a:rPr lang="zh-CN" altLang="en-US" sz="1200" kern="1200" dirty="0" smtClean="0">
                <a:solidFill>
                  <a:schemeClr val="tx1"/>
                </a:solidFill>
                <a:effectLst/>
                <a:latin typeface="+mn-lt"/>
                <a:ea typeface="+mn-ea"/>
                <a:cs typeface="+mn-cs"/>
              </a:rPr>
              <a:t>民主</a:t>
            </a:r>
            <a:r>
              <a:rPr lang="zh-CN" altLang="zh-CN" sz="1200" kern="1200" dirty="0" smtClean="0">
                <a:solidFill>
                  <a:schemeClr val="tx1"/>
                </a:solidFill>
                <a:effectLst/>
                <a:latin typeface="+mn-lt"/>
                <a:ea typeface="+mn-ea"/>
                <a:cs typeface="+mn-cs"/>
              </a:rPr>
              <a:t>建设</a:t>
            </a:r>
            <a:r>
              <a:rPr lang="zh-CN" altLang="en-US" sz="1200" kern="1200" dirty="0" smtClean="0">
                <a:solidFill>
                  <a:schemeClr val="tx1"/>
                </a:solidFill>
                <a:effectLst/>
                <a:latin typeface="+mn-lt"/>
                <a:ea typeface="+mn-ea"/>
                <a:cs typeface="+mn-cs"/>
              </a:rPr>
              <a:t>：工会主席参与学院党政联席会讨论学院内三重一大的工作。建设中</a:t>
            </a:r>
            <a:r>
              <a:rPr lang="zh-CN" altLang="zh-CN" sz="1200" kern="1200" dirty="0" smtClean="0">
                <a:solidFill>
                  <a:schemeClr val="tx1"/>
                </a:solidFill>
                <a:effectLst/>
                <a:latin typeface="+mn-lt"/>
                <a:ea typeface="+mn-ea"/>
                <a:cs typeface="+mn-cs"/>
              </a:rPr>
              <a:t>推进学院的民主进程进行着积极的工作。院工会为学院的公平、公正、公开的民主进程而努力工作。近年来，在学院大力发展内涵建设的过程中，面临许多新形势和新问题，学院努力健全并完善二级民主管理体系，积极推进学院民主管理工作的公开化和制度化。工会主席认真参与学院党政联席会议，努力将学院教师的意见和建议带到会上，为学院教职工争取合理的利益，不畏艰辛地做好上下沟通、消除缓解矛盾的工作，努力发挥工会桥梁纽带的作用，尽力创建积极向上的学院氛围和良好地学院人文环境。</a:t>
            </a:r>
            <a:r>
              <a:rPr lang="zh-CN" altLang="zh-CN" dirty="0" smtClean="0">
                <a:effectLst/>
              </a:rPr>
              <a:t> </a:t>
            </a:r>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4</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制定教工小家使用守则和教工小家管理制度，安排勤工俭学的学生参与教工小家的管理中。</a:t>
            </a:r>
            <a:endParaRPr lang="en-US" altLang="zh-CN" dirty="0" smtClean="0"/>
          </a:p>
          <a:p>
            <a:r>
              <a:rPr lang="zh-CN" altLang="zh-CN" sz="1200" kern="1200" dirty="0" smtClean="0">
                <a:solidFill>
                  <a:schemeClr val="tx1"/>
                </a:solidFill>
                <a:effectLst/>
                <a:latin typeface="+mn-lt"/>
                <a:ea typeface="+mn-ea"/>
                <a:cs typeface="+mn-cs"/>
              </a:rPr>
              <a:t>学院教工小家在广泛听取教职工建议的基础上，对学院教工小家进行了专项建设，添置了咖啡机，使得学院教工小家咖啡香四溢，</a:t>
            </a:r>
            <a:r>
              <a:rPr lang="zh-CN" altLang="en-US" sz="1200" kern="1200" dirty="0" smtClean="0">
                <a:solidFill>
                  <a:schemeClr val="tx1"/>
                </a:solidFill>
                <a:effectLst/>
                <a:latin typeface="+mn-lt"/>
                <a:ea typeface="+mn-ea"/>
                <a:cs typeface="+mn-cs"/>
              </a:rPr>
              <a:t>又完成了网络电视的接通，</a:t>
            </a:r>
            <a:r>
              <a:rPr lang="zh-CN" altLang="zh-CN" sz="1200" kern="1200" dirty="0" smtClean="0">
                <a:solidFill>
                  <a:schemeClr val="tx1"/>
                </a:solidFill>
                <a:effectLst/>
                <a:latin typeface="+mn-lt"/>
                <a:ea typeface="+mn-ea"/>
                <a:cs typeface="+mn-cs"/>
              </a:rPr>
              <a:t>吸引广大的教职工在课间和午间休息，来到了教工小家，</a:t>
            </a:r>
            <a:r>
              <a:rPr lang="zh-CN" altLang="en-US" sz="1200" kern="1200" dirty="0" smtClean="0">
                <a:solidFill>
                  <a:schemeClr val="tx1"/>
                </a:solidFill>
                <a:effectLst/>
                <a:latin typeface="+mn-lt"/>
                <a:ea typeface="+mn-ea"/>
                <a:cs typeface="+mn-cs"/>
              </a:rPr>
              <a:t>团队</a:t>
            </a:r>
            <a:r>
              <a:rPr lang="zh-CN" altLang="zh-CN" sz="1200" kern="1200" dirty="0" smtClean="0">
                <a:solidFill>
                  <a:schemeClr val="tx1"/>
                </a:solidFill>
                <a:effectLst/>
                <a:latin typeface="+mn-lt"/>
                <a:ea typeface="+mn-ea"/>
                <a:cs typeface="+mn-cs"/>
              </a:rPr>
              <a:t>教师</a:t>
            </a:r>
            <a:r>
              <a:rPr lang="zh-CN" altLang="en-US" sz="1200" kern="1200" dirty="0" smtClean="0">
                <a:solidFill>
                  <a:schemeClr val="tx1"/>
                </a:solidFill>
                <a:effectLst/>
                <a:latin typeface="+mn-lt"/>
                <a:ea typeface="+mn-ea"/>
                <a:cs typeface="+mn-cs"/>
              </a:rPr>
              <a:t>也利用小家辅导学生，教师间也</a:t>
            </a:r>
            <a:r>
              <a:rPr lang="zh-CN" altLang="zh-CN" sz="1200" kern="1200" dirty="0" smtClean="0">
                <a:solidFill>
                  <a:schemeClr val="tx1"/>
                </a:solidFill>
                <a:effectLst/>
                <a:latin typeface="+mn-lt"/>
                <a:ea typeface="+mn-ea"/>
                <a:cs typeface="+mn-cs"/>
              </a:rPr>
              <a:t>增加了交流，</a:t>
            </a:r>
            <a:r>
              <a:rPr lang="zh-CN" altLang="en-US" sz="1200" kern="1200" dirty="0" smtClean="0">
                <a:solidFill>
                  <a:schemeClr val="tx1"/>
                </a:solidFill>
                <a:effectLst/>
                <a:latin typeface="+mn-lt"/>
                <a:ea typeface="+mn-ea"/>
                <a:cs typeface="+mn-cs"/>
              </a:rPr>
              <a:t>教工小家建设为学院</a:t>
            </a:r>
            <a:r>
              <a:rPr lang="zh-CN" altLang="zh-CN" sz="1200" kern="1200" dirty="0" smtClean="0">
                <a:solidFill>
                  <a:schemeClr val="tx1"/>
                </a:solidFill>
                <a:effectLst/>
                <a:latin typeface="+mn-lt"/>
                <a:ea typeface="+mn-ea"/>
                <a:cs typeface="+mn-cs"/>
              </a:rPr>
              <a:t>增添了活力和凝聚力。</a:t>
            </a:r>
            <a:r>
              <a:rPr lang="zh-CN" altLang="zh-CN" dirty="0" smtClean="0">
                <a:effectLst/>
              </a:rPr>
              <a:t> </a:t>
            </a:r>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5</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充分发挥艺术特色，主动服务全校教职工，自</a:t>
            </a:r>
            <a:r>
              <a:rPr lang="en-US" altLang="zh-CN" sz="1200" kern="1200" dirty="0" smtClean="0">
                <a:solidFill>
                  <a:schemeClr val="tx1"/>
                </a:solidFill>
                <a:effectLst/>
                <a:latin typeface="+mn-lt"/>
                <a:ea typeface="+mn-ea"/>
                <a:cs typeface="+mn-cs"/>
              </a:rPr>
              <a:t>2013</a:t>
            </a:r>
            <a:r>
              <a:rPr lang="zh-CN" altLang="zh-CN" sz="1200" kern="1200" dirty="0" smtClean="0">
                <a:solidFill>
                  <a:schemeClr val="tx1"/>
                </a:solidFill>
                <a:effectLst/>
                <a:latin typeface="+mn-lt"/>
                <a:ea typeface="+mn-ea"/>
                <a:cs typeface="+mn-cs"/>
              </a:rPr>
              <a:t>年创办学校教职工摄影协会，至今已经发展了</a:t>
            </a:r>
            <a:r>
              <a:rPr lang="en-US" altLang="zh-CN" sz="1200" kern="1200" dirty="0" smtClean="0">
                <a:solidFill>
                  <a:schemeClr val="tx1"/>
                </a:solidFill>
                <a:effectLst/>
                <a:latin typeface="+mn-lt"/>
                <a:ea typeface="+mn-ea"/>
                <a:cs typeface="+mn-cs"/>
              </a:rPr>
              <a:t>108</a:t>
            </a:r>
            <a:r>
              <a:rPr lang="zh-CN" altLang="zh-CN" sz="1200" kern="1200" dirty="0" smtClean="0">
                <a:solidFill>
                  <a:schemeClr val="tx1"/>
                </a:solidFill>
                <a:effectLst/>
                <a:latin typeface="+mn-lt"/>
                <a:ea typeface="+mn-ea"/>
                <a:cs typeface="+mn-cs"/>
              </a:rPr>
              <a:t>位摄影协会会员，协会积极组织摄影创作采风活动，今年共组织了教工摄影外出采风创作</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次，摄影讲座</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次，组织摄协会员赴苏州、婺源、千岛湖等地进行创作活动，在外出摄影过程中及时指导创作，创作现场进行摄影专题讲座。连续</a:t>
            </a:r>
            <a:r>
              <a:rPr lang="en-US" altLang="zh-CN" sz="1200" kern="1200" dirty="0" smtClean="0">
                <a:solidFill>
                  <a:schemeClr val="tx1"/>
                </a:solidFill>
                <a:effectLst/>
                <a:latin typeface="+mn-lt"/>
                <a:ea typeface="+mn-ea"/>
                <a:cs typeface="+mn-cs"/>
              </a:rPr>
              <a:t>5</a:t>
            </a:r>
            <a:r>
              <a:rPr lang="zh-CN" altLang="zh-CN" sz="1200" kern="1200" dirty="0" smtClean="0">
                <a:solidFill>
                  <a:schemeClr val="tx1"/>
                </a:solidFill>
                <a:effectLst/>
                <a:latin typeface="+mn-lt"/>
                <a:ea typeface="+mn-ea"/>
                <a:cs typeface="+mn-cs"/>
              </a:rPr>
              <a:t>年，由校工会举办、艺术学院工会承办了“大爱在程园”教职工摄影比赛及优秀作品展览活动，引导教职工用相机和手机记录下学校改革、学院发展以及教职工工作成长的场面，弘扬了工程大校园文化精神，培育工程大核心价值观，学院摄影专业的教师为此做出了极大的贡献，全校共有</a:t>
            </a:r>
            <a:r>
              <a:rPr lang="en-US" altLang="zh-CN" sz="1200" kern="1200" dirty="0" smtClean="0">
                <a:solidFill>
                  <a:schemeClr val="tx1"/>
                </a:solidFill>
                <a:effectLst/>
                <a:latin typeface="+mn-lt"/>
                <a:ea typeface="+mn-ea"/>
                <a:cs typeface="+mn-cs"/>
              </a:rPr>
              <a:t>338</a:t>
            </a:r>
            <a:r>
              <a:rPr lang="zh-CN" altLang="zh-CN" sz="1200" kern="1200" dirty="0" smtClean="0">
                <a:solidFill>
                  <a:schemeClr val="tx1"/>
                </a:solidFill>
                <a:effectLst/>
                <a:latin typeface="+mn-lt"/>
                <a:ea typeface="+mn-ea"/>
                <a:cs typeface="+mn-cs"/>
              </a:rPr>
              <a:t>幅手机和相机创作的作品，老师们用欣赏美的心情观赏学校，关注学校的人和事，参展作品多角度、立体化地展示了程园师生爱校园美景、爱教学工作、爱科研创新、爱畅想生活的美好瞬间，抒发了程园师生爱校敬业的职业情怀，让我们感受到工程大教职工对学校浓浓的“爱”。</a:t>
            </a:r>
            <a:r>
              <a:rPr lang="zh-CN" altLang="zh-CN" dirty="0" smtClean="0">
                <a:effectLst/>
              </a:rPr>
              <a:t> </a:t>
            </a:r>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6</a:t>
            </a:fld>
            <a:endParaRPr lang="en-US" sz="1200" b="0" i="0">
              <a:latin typeface="Calibri"/>
              <a:ea typeface="+mn-ea"/>
              <a:cs typeface="+mn-cs"/>
            </a:endParaRPr>
          </a:p>
        </p:txBody>
      </p:sp>
    </p:spTree>
    <p:extLst>
      <p:ext uri="{BB962C8B-B14F-4D97-AF65-F5344CB8AC3E}">
        <p14:creationId xmlns:p14="http://schemas.microsoft.com/office/powerpoint/2010/main" val="119404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工会工作注重培养人才，关心人才，发挥才干，扶持年轻教师成才和成长，开展师德师风建设工作，积极宣传教职工典型事迹，引导教职工追求健康文明的生活，在建设和谐校园的过程中，塑造良好知识分子群体形象。开展教学名师、师德楷模、巾帼风采等多项先进评比活动，最后将评选结果进行了学院文化墙的展览展示</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杨爽老师参加了校工会组织的“读经典 颂师德 铸师魂”经典品读活动，取得三等奖的好成绩。</a:t>
            </a:r>
            <a:r>
              <a:rPr lang="zh-CN" altLang="zh-CN" dirty="0" smtClean="0">
                <a:effectLst/>
              </a:rPr>
              <a:t>  </a:t>
            </a:r>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7</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smtClean="0">
                <a:solidFill>
                  <a:schemeClr val="tx1"/>
                </a:solidFill>
                <a:effectLst/>
                <a:latin typeface="+mn-lt"/>
                <a:ea typeface="+mn-ea"/>
                <a:cs typeface="+mn-cs"/>
              </a:rPr>
              <a:t>学院工会配合学院党政</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多次召开学院各层次教师的座谈会，如艺术设计学院青年教师座谈会、归国教师座谈会、骨干教师座谈会等，广泛听取学院教师的意见和建议，对学院的事务积极进行沟通，让学院教师充分理解和积极参与到学校的内涵建设和教育教学改革中，为学院的发展贡献力量。</a:t>
            </a:r>
            <a:r>
              <a:rPr lang="zh-CN" altLang="zh-CN" dirty="0" smtClean="0">
                <a:effectLst/>
              </a:rPr>
              <a:t> </a:t>
            </a:r>
            <a:r>
              <a:rPr lang="zh-CN" altLang="en-US" sz="1200" kern="1200" dirty="0" smtClean="0">
                <a:solidFill>
                  <a:schemeClr val="tx1"/>
                </a:solidFill>
                <a:effectLst/>
                <a:latin typeface="+mn-lt"/>
                <a:ea typeface="+mn-ea"/>
                <a:cs typeface="+mn-cs"/>
              </a:rPr>
              <a:t> </a:t>
            </a:r>
            <a:endParaRPr lang="zh-CN" altLang="en-US" dirty="0">
              <a:effectLst/>
            </a:endParaRPr>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8</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FE8C02BD-617F-443A-9DC6-BE620467D6B3}" type="slidenum">
              <a:rPr lang="en-US" sz="1200" b="0" i="0">
                <a:latin typeface="Calibri"/>
                <a:ea typeface="+mn-ea"/>
                <a:cs typeface="+mn-cs"/>
              </a:rPr>
              <a:pPr algn="r" defTabSz="914400">
                <a:buNone/>
              </a:pPr>
              <a:t>9</a:t>
            </a:fld>
            <a:endParaRPr lang="en-US" sz="1200" b="0" i="0">
              <a:latin typeface="Calibri"/>
              <a:ea typeface="+mn-ea"/>
              <a:cs typeface="+mn-cs"/>
            </a:endParaRPr>
          </a:p>
        </p:txBody>
      </p:sp>
    </p:spTree>
    <p:extLst>
      <p:ext uri="{BB962C8B-B14F-4D97-AF65-F5344CB8AC3E}">
        <p14:creationId xmlns:p14="http://schemas.microsoft.com/office/powerpoint/2010/main" val="40066221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p4"/><Relationship Id="rId7" Type="http://schemas.openxmlformats.org/officeDocument/2006/relationships/slideMaster" Target="../slideMasters/slideMaster1.xml"/><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png"/><Relationship Id="rId5" Type="http://schemas.microsoft.com/office/2007/relationships/media" Target="../media/media3.mp4"/><Relationship Id="rId10" Type="http://schemas.openxmlformats.org/officeDocument/2006/relationships/image" Target="../media/image3.jpeg"/><Relationship Id="rId4" Type="http://schemas.openxmlformats.org/officeDocument/2006/relationships/video" Target="../media/media2.mp4"/><Relationship Id="rId9"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15" name="Waves.mp4">
            <a:hlinkClick r:id=""/>
          </p:cNvPr>
          <p:cNvPicPr>
            <a:picLocks/>
          </p:cNvPicPr>
          <p:nvPr userDrawn="1">
            <a:videoFile r:link="rId2"/>
            <p:extLst>
              <p:ext uri="{DAA4B4D4-6D71-4841-9C94-3DE7FCFB9230}">
                <p14:media xmlns:p14="http://schemas.microsoft.com/office/powerpoint/2010/main" r:embed="rId1"/>
              </p:ext>
            </p:extLst>
          </p:nvPr>
        </p:nvPicPr>
        <p:blipFill>
          <a:blip r:embed="rId8"/>
          <a:stretch>
            <a:fillRect/>
          </a:stretch>
        </p:blipFill>
        <p:spPr>
          <a:xfrm>
            <a:off x="0" y="0"/>
            <a:ext cx="9144000" cy="5143499"/>
          </a:xfrm>
          <a:prstGeom prst="rect">
            <a:avLst/>
          </a:prstGeom>
        </p:spPr>
      </p:pic>
      <p:sp>
        <p:nvSpPr>
          <p:cNvPr id="8" name="Rectangle 7"/>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p>
        </p:txBody>
      </p:sp>
      <p:pic>
        <p:nvPicPr>
          <p:cNvPr id="10" name="Picture 9"/>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ettyImages_200300145-001.jpg"/>
          <p:cNvPicPr>
            <a:picLocks noChangeAspect="1"/>
          </p:cNvPicPr>
          <p:nvPr userDrawn="1"/>
        </p:nvPicPr>
        <p:blipFill>
          <a:blip r:embed="rId10"/>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4338638" y="2277269"/>
            <a:ext cx="3599132" cy="1102519"/>
          </a:xfrm>
        </p:spPr>
        <p:txBody>
          <a:bodyPr>
            <a:normAutofit/>
          </a:bodyPr>
          <a:lstStyle>
            <a:lvl1pPr algn="l" eaLnBrk="1" latinLnBrk="0" hangingPunct="1">
              <a:defRPr kumimoji="0" sz="2500" b="1" cap="small" baseline="0">
                <a:solidFill>
                  <a:schemeClr val="bg1"/>
                </a:solidFill>
                <a:effectLst>
                  <a:reflection blurRad="6350" stA="55000" endA="300" endPos="45500" dir="5400000" sy="-100000" algn="bl" rotWithShape="0"/>
                </a:effectLst>
                <a:latin typeface="Constantia" pitchFamily="18" charset="0"/>
              </a:defRPr>
            </a:lvl1pPr>
          </a:lstStyle>
          <a:p>
            <a:pPr eaLnBrk="1" latinLnBrk="0" hangingPunct="1"/>
            <a:r>
              <a:rPr lang="zh-CN" altLang="en-US" smtClean="0"/>
              <a:t>单击此处编辑母版标题样式</a:t>
            </a:r>
            <a:endParaRPr/>
          </a:p>
        </p:txBody>
      </p:sp>
      <p:sp>
        <p:nvSpPr>
          <p:cNvPr id="3" name="Subtitle 2"/>
          <p:cNvSpPr>
            <a:spLocks noGrp="1"/>
          </p:cNvSpPr>
          <p:nvPr>
            <p:ph type="subTitle" idx="1"/>
          </p:nvPr>
        </p:nvSpPr>
        <p:spPr>
          <a:xfrm>
            <a:off x="4338637" y="3379788"/>
            <a:ext cx="3589405" cy="849312"/>
          </a:xfrm>
        </p:spPr>
        <p:txBody>
          <a:bodyPr>
            <a:normAutofit/>
          </a:bodyPr>
          <a:lstStyle>
            <a:lvl1pPr marL="0" indent="0" algn="l" eaLnBrk="1" latinLnBrk="0" hangingPunct="1">
              <a:buNone/>
              <a:defRPr kumimoji="0" sz="1600">
                <a:solidFill>
                  <a:schemeClr val="bg1"/>
                </a:solidFill>
              </a:defRPr>
            </a:lvl1pPr>
            <a:lvl2pPr marL="457200" indent="0" algn="ctr" eaLnBrk="1" latinLnBrk="0" hangingPunct="1">
              <a:buNone/>
              <a:defRPr kumimoji="0">
                <a:solidFill>
                  <a:schemeClr val="tx1">
                    <a:tint val="75000"/>
                  </a:schemeClr>
                </a:solidFill>
              </a:defRPr>
            </a:lvl2pPr>
            <a:lvl3pPr marL="914400" indent="0" algn="ctr" eaLnBrk="1" latinLnBrk="0" hangingPunct="1">
              <a:buNone/>
              <a:defRPr kumimoji="0">
                <a:solidFill>
                  <a:schemeClr val="tx1">
                    <a:tint val="75000"/>
                  </a:schemeClr>
                </a:solidFill>
              </a:defRPr>
            </a:lvl3pPr>
            <a:lvl4pPr marL="1371600" indent="0" algn="ctr" eaLnBrk="1" latinLnBrk="0" hangingPunct="1">
              <a:buNone/>
              <a:defRPr kumimoji="0">
                <a:solidFill>
                  <a:schemeClr val="tx1">
                    <a:tint val="75000"/>
                  </a:schemeClr>
                </a:solidFill>
              </a:defRPr>
            </a:lvl4pPr>
            <a:lvl5pPr marL="1828800" indent="0" algn="ctr" eaLnBrk="1" latinLnBrk="0" hangingPunct="1">
              <a:buNone/>
              <a:defRPr kumimoji="0">
                <a:solidFill>
                  <a:schemeClr val="tx1">
                    <a:tint val="75000"/>
                  </a:schemeClr>
                </a:solidFill>
              </a:defRPr>
            </a:lvl5pPr>
            <a:lvl6pPr marL="2286000" indent="0" algn="ctr" eaLnBrk="1" latinLnBrk="0" hangingPunct="1">
              <a:buNone/>
              <a:defRPr kumimoji="0">
                <a:solidFill>
                  <a:schemeClr val="tx1">
                    <a:tint val="75000"/>
                  </a:schemeClr>
                </a:solidFill>
              </a:defRPr>
            </a:lvl6pPr>
            <a:lvl7pPr marL="2743200" indent="0" algn="ctr" eaLnBrk="1" latinLnBrk="0" hangingPunct="1">
              <a:buNone/>
              <a:defRPr kumimoji="0">
                <a:solidFill>
                  <a:schemeClr val="tx1">
                    <a:tint val="75000"/>
                  </a:schemeClr>
                </a:solidFill>
              </a:defRPr>
            </a:lvl7pPr>
            <a:lvl8pPr marL="3200400" indent="0" algn="ctr" eaLnBrk="1" latinLnBrk="0" hangingPunct="1">
              <a:buNone/>
              <a:defRPr kumimoji="0">
                <a:solidFill>
                  <a:schemeClr val="tx1">
                    <a:tint val="75000"/>
                  </a:schemeClr>
                </a:solidFill>
              </a:defRPr>
            </a:lvl8pPr>
            <a:lvl9pPr marL="3657600" indent="0" algn="ctr" eaLnBrk="1" latinLnBrk="0" hangingPunct="1">
              <a:buNone/>
              <a:defRPr kumimoji="0">
                <a:solidFill>
                  <a:schemeClr val="tx1">
                    <a:tint val="75000"/>
                  </a:schemeClr>
                </a:solidFill>
              </a:defRPr>
            </a:lvl9pPr>
          </a:lstStyle>
          <a:p>
            <a:pPr eaLnBrk="1" latinLnBrk="0" hangingPunct="1"/>
            <a:r>
              <a:rPr lang="zh-CN" altLang="en-US" smtClean="0"/>
              <a:t>单击此处编辑母版副标题样式</a:t>
            </a:r>
            <a:endParaRPr/>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pic>
        <p:nvPicPr>
          <p:cNvPr id="7" name="Fish.mp4">
            <a:hlinkClick r:id=""/>
          </p:cNvPr>
          <p:cNvPicPr>
            <a:picLocks noChangeAspect="1"/>
          </p:cNvPicPr>
          <p:nvPr>
            <a:videoFile r:link="rId4"/>
            <p:extLst>
              <p:ext uri="{DAA4B4D4-6D71-4841-9C94-3DE7FCFB9230}">
                <p14:media xmlns:p14="http://schemas.microsoft.com/office/powerpoint/2010/main" r:embed="rId3"/>
              </p:ext>
            </p:extLst>
          </p:nvPr>
        </p:nvPicPr>
        <p:blipFill>
          <a:blip r:embed="rId11" cstate="print"/>
          <a:stretch>
            <a:fillRect/>
          </a:stretch>
        </p:blipFill>
        <p:spPr>
          <a:xfrm>
            <a:off x="-146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Turtle.mp4">
            <a:hlinkClick r:id=""/>
          </p:cNvPr>
          <p:cNvPicPr>
            <a:picLocks/>
          </p:cNvPicPr>
          <p:nvPr>
            <a:videoFile r:link="rId6"/>
            <p:extLst>
              <p:ext uri="{DAA4B4D4-6D71-4841-9C94-3DE7FCFB9230}">
                <p14:media xmlns:p14="http://schemas.microsoft.com/office/powerpoint/2010/main" r:embed="rId5"/>
              </p:ext>
            </p:extLst>
          </p:nvPr>
        </p:nvPicPr>
        <p:blipFill>
          <a:blip r:embed="rId12" cstate="print"/>
          <a:stretch>
            <a:fillRect/>
          </a:stretch>
        </p:blipFill>
        <p:spPr>
          <a:xfrm>
            <a:off x="4718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5"/>
                                        </p:tgtEl>
                                      </p:cBhvr>
                                    </p:cmd>
                                  </p:childTnLst>
                                </p:cTn>
                              </p:par>
                              <p:par>
                                <p:cTn id="7" presetID="2" presetClass="entr" presetSubtype="8"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1" presetClass="mediacall" presetSubtype="0" fill="hold" nodeType="withEffect">
                                  <p:stCondLst>
                                    <p:cond delay="2000"/>
                                  </p:stCondLst>
                                  <p:childTnLst>
                                    <p:cmd type="call" cmd="playFrom(0.0)">
                                      <p:cBhvr>
                                        <p:cTn id="12" dur="24833" fill="hold"/>
                                        <p:tgtEl>
                                          <p:spTgt spid="7"/>
                                        </p:tgtEl>
                                      </p:cBhvr>
                                    </p:cmd>
                                  </p:childTnLst>
                                </p:cTn>
                              </p:par>
                              <p:par>
                                <p:cTn id="13" presetID="1" presetClass="mediacall" presetSubtype="0" fill="hold" nodeType="withEffect">
                                  <p:stCondLst>
                                    <p:cond delay="2000"/>
                                  </p:stCondLst>
                                  <p:childTnLst>
                                    <p:cmd type="call" cmd="playFrom(0.0)">
                                      <p:cBhvr>
                                        <p:cTn id="14" dur="208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
                </p:tgtEl>
              </p:cMediaNode>
            </p:video>
            <p:video>
              <p:cMediaNode vol="80000">
                <p:cTn id="16" repeatCount="indefinite" fill="hold" display="0">
                  <p:stCondLst>
                    <p:cond delay="indefinite"/>
                  </p:stCondLst>
                </p:cTn>
                <p:tgtEl>
                  <p:spTgt spid="14"/>
                </p:tgtEl>
              </p:cMediaNode>
            </p:video>
            <p:video>
              <p:cMediaNode vol="80000">
                <p:cTn id="17" repeatCount="indefinite" fill="hold" display="0">
                  <p:stCondLst>
                    <p:cond delay="indefinite"/>
                  </p:stCondLst>
                </p:cTn>
                <p:tgtEl>
                  <p:spTgt spid="15"/>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1" y="457199"/>
            <a:ext cx="3008313" cy="619125"/>
          </a:xfrm>
        </p:spPr>
        <p:txBody>
          <a:bodyPr anchor="b">
            <a:noAutofit/>
          </a:bodyPr>
          <a:lstStyle>
            <a:lvl1pPr algn="l" eaLnBrk="1" latinLnBrk="0" hangingPunct="1">
              <a:defRPr kumimoji="0" lang="en-US" sz="20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Content Placeholder 2"/>
          <p:cNvSpPr>
            <a:spLocks noGrp="1"/>
          </p:cNvSpPr>
          <p:nvPr>
            <p:ph idx="1"/>
          </p:nvPr>
        </p:nvSpPr>
        <p:spPr>
          <a:xfrm>
            <a:off x="3575050" y="466928"/>
            <a:ext cx="5111750" cy="4127695"/>
          </a:xfrm>
        </p:spPr>
        <p:txBody>
          <a:bodyPr>
            <a:normAutofit/>
          </a:bodyPr>
          <a:lstStyle>
            <a:lvl1pPr eaLnBrk="1" latinLnBrk="0" hangingPunct="1">
              <a:defRPr kumimoji="0" sz="2800"/>
            </a:lvl1pPr>
            <a:lvl2pPr eaLnBrk="1" latinLnBrk="0" hangingPunct="1">
              <a:defRPr kumimoji="0" sz="2400"/>
            </a:lvl2pPr>
            <a:lvl3pPr eaLnBrk="1" latinLnBrk="0" hangingPunct="1">
              <a:defRPr kumimoji="0" sz="2000"/>
            </a:lvl3pPr>
            <a:lvl4pPr eaLnBrk="1" latinLnBrk="0" hangingPunct="1">
              <a:defRPr kumimoji="0" sz="1800"/>
            </a:lvl4pPr>
            <a:lvl5pPr eaLnBrk="1" latinLnBrk="0" hangingPunct="1">
              <a:defRPr kumimoji="0" sz="1800"/>
            </a:lvl5pPr>
            <a:lvl6pPr eaLnBrk="1" latinLnBrk="0" hangingPunct="1">
              <a:defRPr kumimoji="0" sz="2000"/>
            </a:lvl6pPr>
            <a:lvl7pPr eaLnBrk="1" latinLnBrk="0" hangingPunct="1">
              <a:defRPr kumimoji="0" sz="2000"/>
            </a:lvl7pPr>
            <a:lvl8pPr eaLnBrk="1" latinLnBrk="0" hangingPunct="1">
              <a:defRPr kumimoji="0" sz="2000"/>
            </a:lvl8pPr>
            <a:lvl9pPr eaLnBrk="1" latinLnBrk="0" hangingPunct="1">
              <a:defRPr kumimoji="0" sz="2000"/>
            </a:lvl9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Text Placeholder 3"/>
          <p:cNvSpPr>
            <a:spLocks noGrp="1"/>
          </p:cNvSpPr>
          <p:nvPr>
            <p:ph type="body" sz="half" idx="2"/>
          </p:nvPr>
        </p:nvSpPr>
        <p:spPr>
          <a:xfrm>
            <a:off x="457201" y="1076326"/>
            <a:ext cx="3008313" cy="3518297"/>
          </a:xfrm>
        </p:spPr>
        <p:txBody>
          <a:bodyPr/>
          <a:lstStyle>
            <a:lvl1pPr marL="0" indent="0" eaLnBrk="1" latinLnBrk="0" hangingPunct="1">
              <a:buNone/>
              <a:defRPr kumimoji="0" sz="1400"/>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CN" altLang="en-US" smtClean="0"/>
              <a:t>单击此处编辑母版文本样式</a:t>
            </a:r>
          </a:p>
        </p:txBody>
      </p:sp>
      <p:sp>
        <p:nvSpPr>
          <p:cNvPr id="5" name="Date Placeholder 4"/>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eaLnBrk="1" latinLnBrk="0" hangingPunct="1">
              <a:defRPr kumimoji="0" sz="1900" b="1" cap="small" baseline="0">
                <a:solidFill>
                  <a:schemeClr val="bg1"/>
                </a:solidFill>
                <a:latin typeface="Constantia" pitchFamily="18" charset="0"/>
              </a:defRPr>
            </a:lvl1pPr>
          </a:lstStyle>
          <a:p>
            <a:pPr eaLnBrk="1" latinLnBrk="0" hangingPunct="1"/>
            <a:r>
              <a:rPr lang="zh-CN" altLang="en-US" smtClean="0"/>
              <a:t>单击此处编辑母版标题样式</a:t>
            </a:r>
            <a:endParaRPr/>
          </a:p>
        </p:txBody>
      </p:sp>
      <p:sp>
        <p:nvSpPr>
          <p:cNvPr id="3" name="Picture Placeholder 2"/>
          <p:cNvSpPr>
            <a:spLocks noGrp="1"/>
          </p:cNvSpPr>
          <p:nvPr>
            <p:ph type="pic" idx="1"/>
          </p:nvPr>
        </p:nvSpPr>
        <p:spPr>
          <a:xfrm>
            <a:off x="1792288" y="459581"/>
            <a:ext cx="5486400" cy="3086100"/>
          </a:xfrm>
        </p:spPr>
        <p:txBody>
          <a:bodyPr/>
          <a:lstStyle>
            <a:lvl1pPr marL="0" indent="0" eaLnBrk="1" latinLnBrk="0" hangingPunct="1">
              <a:buNone/>
              <a:defRPr kumimoji="0" sz="3200"/>
            </a:lvl1pPr>
            <a:lvl2pPr marL="457200" indent="0" eaLnBrk="1" latinLnBrk="0" hangingPunct="1">
              <a:buNone/>
              <a:defRPr kumimoji="0" sz="2800"/>
            </a:lvl2pPr>
            <a:lvl3pPr marL="914400" indent="0" eaLnBrk="1" latinLnBrk="0" hangingPunct="1">
              <a:buNone/>
              <a:defRPr kumimoji="0" sz="2400"/>
            </a:lvl3pPr>
            <a:lvl4pPr marL="1371600" indent="0" eaLnBrk="1" latinLnBrk="0" hangingPunct="1">
              <a:buNone/>
              <a:defRPr kumimoji="0" sz="2000"/>
            </a:lvl4pPr>
            <a:lvl5pPr marL="1828800" indent="0" eaLnBrk="1" latinLnBrk="0" hangingPunct="1">
              <a:buNone/>
              <a:defRPr kumimoji="0" sz="2000"/>
            </a:lvl5pPr>
            <a:lvl6pPr marL="2286000" indent="0" eaLnBrk="1" latinLnBrk="0" hangingPunct="1">
              <a:buNone/>
              <a:defRPr kumimoji="0" sz="2000"/>
            </a:lvl6pPr>
            <a:lvl7pPr marL="2743200" indent="0" eaLnBrk="1" latinLnBrk="0" hangingPunct="1">
              <a:buNone/>
              <a:defRPr kumimoji="0" sz="2000"/>
            </a:lvl7pPr>
            <a:lvl8pPr marL="3200400" indent="0" eaLnBrk="1" latinLnBrk="0" hangingPunct="1">
              <a:buNone/>
              <a:defRPr kumimoji="0" sz="2000"/>
            </a:lvl8pPr>
            <a:lvl9pPr marL="3657600" indent="0" eaLnBrk="1" latinLnBrk="0" hangingPunct="1">
              <a:buNone/>
              <a:defRPr kumimoji="0" sz="2000"/>
            </a:lvl9pPr>
          </a:lstStyle>
          <a:p>
            <a:pPr eaLnBrk="1" latinLnBrk="0" hangingPunct="1"/>
            <a:r>
              <a:rPr lang="zh-CN" altLang="en-US" smtClean="0"/>
              <a:t>将图片拖动到占位符，或单击添加图标</a:t>
            </a:r>
            <a:endParaRPr/>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eaLnBrk="1" latinLnBrk="0" hangingPunct="1">
              <a:buNone/>
              <a:defRPr kumimoji="0" sz="1200"/>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CN" altLang="en-US" smtClean="0"/>
              <a:t>单击此处编辑母版文本样式</a:t>
            </a:r>
          </a:p>
        </p:txBody>
      </p:sp>
      <p:sp>
        <p:nvSpPr>
          <p:cNvPr id="5" name="Date Placeholder 4"/>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eaLnBrk="1" latinLnBrk="0" hangingPunct="1">
              <a:defRPr kumimoji="0" sz="2500" b="1" cap="small" baseline="0">
                <a:latin typeface="Constantia" pitchFamily="18" charset="0"/>
              </a:defRPr>
            </a:lvl1pPr>
          </a:lstStyle>
          <a:p>
            <a:pPr eaLnBrk="1" latinLnBrk="0" hangingPunct="1"/>
            <a:r>
              <a:rPr lang="zh-CN" altLang="en-US" smtClean="0"/>
              <a:t>单击此处编辑母版标题样式</a:t>
            </a:r>
            <a:endParaRPr/>
          </a:p>
        </p:txBody>
      </p:sp>
      <p:sp>
        <p:nvSpPr>
          <p:cNvPr id="3" name="Vertical Text Placeholder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7471"/>
            <a:ext cx="2057400" cy="4147151"/>
          </a:xfrm>
        </p:spPr>
        <p:txBody>
          <a:bodyPr vert="eaVert">
            <a:normAutofit/>
          </a:bodyPr>
          <a:lstStyle>
            <a:lvl1pPr eaLnBrk="1" latinLnBrk="0" hangingPunct="1">
              <a:defRPr kumimoji="0" sz="2400" b="1" cap="small" baseline="0">
                <a:latin typeface="Constantia" pitchFamily="18" charset="0"/>
              </a:defRPr>
            </a:lvl1pPr>
          </a:lstStyle>
          <a:p>
            <a:pPr eaLnBrk="1" latinLnBrk="0" hangingPunct="1"/>
            <a:r>
              <a:rPr lang="zh-CN" altLang="en-US" smtClean="0"/>
              <a:t>单击此处编辑母版标题样式</a:t>
            </a:r>
            <a:endParaRPr/>
          </a:p>
        </p:txBody>
      </p:sp>
      <p:sp>
        <p:nvSpPr>
          <p:cNvPr id="3" name="Vertical Text Placeholder 2"/>
          <p:cNvSpPr>
            <a:spLocks noGrp="1"/>
          </p:cNvSpPr>
          <p:nvPr>
            <p:ph type="body" orient="vert" idx="1"/>
          </p:nvPr>
        </p:nvSpPr>
        <p:spPr>
          <a:xfrm>
            <a:off x="457200" y="447471"/>
            <a:ext cx="6019800" cy="4147151"/>
          </a:xfrm>
        </p:spPr>
        <p:txBody>
          <a:bodyPr vert="eaVert"/>
          <a:lstStyle>
            <a:lvl1pPr eaLnBrk="1" latinLnBrk="0" hangingPunct="1">
              <a:defRPr kumimoji="0" sz="1600"/>
            </a:lvl1pPr>
            <a:lvl2pPr eaLnBrk="1" latinLnBrk="0" hangingPunct="1">
              <a:defRPr kumimoji="0" sz="1400"/>
            </a:lvl2pPr>
            <a:lvl3pPr eaLnBrk="1" latinLnBrk="0" hangingPunct="1">
              <a:defRPr kumimoji="0" sz="1200"/>
            </a:lvl3pPr>
            <a:lvl4pPr eaLnBrk="1" latinLnBrk="0" hangingPunct="1">
              <a:defRPr kumimoji="0" sz="1100"/>
            </a:lvl4pPr>
            <a:lvl5pPr eaLnBrk="1" latinLnBrk="0" hangingPunct="1">
              <a:defRPr kumimoji="0" sz="1100"/>
            </a:lvl5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tatic">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10"/>
            <a:ext cx="8229600" cy="633514"/>
          </a:xfrm>
        </p:spPr>
        <p:txBody>
          <a:bodyPr anchor="ctr" anchorCtr="0">
            <a:normAutofit/>
          </a:bodyPr>
          <a:lstStyle>
            <a:lvl1pPr algn="l" defTabSz="914400" rtl="0" eaLnBrk="1" latinLnBrk="0" hangingPunct="1">
              <a:spcBef>
                <a:spcPct val="0"/>
              </a:spcBef>
              <a:buNone/>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Content Placeholder 2"/>
          <p:cNvSpPr>
            <a:spLocks noGrp="1"/>
          </p:cNvSpPr>
          <p:nvPr>
            <p:ph idx="1"/>
          </p:nvPr>
        </p:nvSpPr>
        <p:spPr/>
        <p:txBody>
          <a:bodyPr>
            <a:normAutofit/>
          </a:bodyPr>
          <a:lstStyle>
            <a:lvl1pPr eaLnBrk="1" latinLnBrk="0" hangingPunct="1">
              <a:defRPr kumimoji="0" sz="1800">
                <a:latin typeface="+mn-lt"/>
                <a:cs typeface="Tahoma" pitchFamily="34" charset="0"/>
              </a:defRPr>
            </a:lvl1pPr>
            <a:lvl2pPr eaLnBrk="1" latinLnBrk="0" hangingPunct="1">
              <a:defRPr kumimoji="0" sz="1600">
                <a:latin typeface="+mn-lt"/>
                <a:cs typeface="Tahoma" pitchFamily="34" charset="0"/>
              </a:defRPr>
            </a:lvl2pPr>
            <a:lvl3pPr eaLnBrk="1" latinLnBrk="0" hangingPunct="1">
              <a:defRPr kumimoji="0" sz="1400">
                <a:latin typeface="+mn-lt"/>
                <a:cs typeface="Tahoma" pitchFamily="34" charset="0"/>
              </a:defRPr>
            </a:lvl3pPr>
            <a:lvl4pPr eaLnBrk="1" latinLnBrk="0" hangingPunct="1">
              <a:defRPr kumimoji="0" sz="1200">
                <a:latin typeface="+mn-lt"/>
                <a:cs typeface="Tahoma" pitchFamily="34" charset="0"/>
              </a:defRPr>
            </a:lvl4pPr>
            <a:lvl5pPr eaLnBrk="1" latinLnBrk="0" hangingPunct="1">
              <a:defRPr kumimoji="0" sz="1200">
                <a:latin typeface="+mn-lt"/>
                <a:cs typeface="Tahoma" pitchFamily="34" charset="0"/>
              </a:defRPr>
            </a:lvl5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Side Bar">
    <p:spTree>
      <p:nvGrpSpPr>
        <p:cNvPr id="1" name=""/>
        <p:cNvGrpSpPr/>
        <p:nvPr/>
      </p:nvGrpSpPr>
      <p:grpSpPr>
        <a:xfrm>
          <a:off x="0" y="0"/>
          <a:ext cx="0" cy="0"/>
          <a:chOff x="0" y="0"/>
          <a:chExt cx="0" cy="0"/>
        </a:xfrm>
      </p:grpSpPr>
      <p:pic>
        <p:nvPicPr>
          <p:cNvPr id="10" name="Waves.mp4">
            <a:hlinkClick r:id=""/>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7" name="Rectangle 6"/>
          <p:cNvSpPr/>
          <p:nvPr userDrawn="1"/>
        </p:nvSpPr>
        <p:spPr>
          <a:xfrm>
            <a:off x="914400" y="0"/>
            <a:ext cx="8229600" cy="5143500"/>
          </a:xfrm>
          <a:prstGeom prst="rect">
            <a:avLst/>
          </a:prstGeom>
          <a:solidFill>
            <a:schemeClr val="tx2">
              <a:lumMod val="50000"/>
            </a:schemeClr>
          </a:solidFill>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p>
        </p:txBody>
      </p:sp>
      <p:cxnSp>
        <p:nvCxnSpPr>
          <p:cNvPr id="8" name="Straight Connector 7"/>
          <p:cNvCxnSpPr/>
          <p:nvPr userDrawn="1"/>
        </p:nvCxnSpPr>
        <p:spPr>
          <a:xfrm rot="5400000">
            <a:off x="-1595899" y="2571750"/>
            <a:ext cx="5143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38136" y="465710"/>
            <a:ext cx="7548664" cy="633514"/>
          </a:xfrm>
        </p:spPr>
        <p:txBody>
          <a:bodyPr anchor="ctr" anchorCtr="0">
            <a:normAutofit/>
          </a:bodyPr>
          <a:lstStyle>
            <a:lvl1pPr algn="l" eaLnBrk="1" latinLnBrk="0" hangingPunct="1">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Content Placeholder 2"/>
          <p:cNvSpPr>
            <a:spLocks noGrp="1"/>
          </p:cNvSpPr>
          <p:nvPr>
            <p:ph idx="1"/>
          </p:nvPr>
        </p:nvSpPr>
        <p:spPr>
          <a:xfrm>
            <a:off x="1138136" y="1200151"/>
            <a:ext cx="7548664" cy="3255117"/>
          </a:xfrm>
        </p:spPr>
        <p:txBody>
          <a:bodyPr>
            <a:normAutofit/>
          </a:bodyPr>
          <a:lstStyle>
            <a:lvl1pPr eaLnBrk="1" latinLnBrk="0" hangingPunct="1">
              <a:defRPr kumimoji="0" sz="1800">
                <a:latin typeface="+mn-lt"/>
                <a:cs typeface="Tahoma" pitchFamily="34" charset="0"/>
              </a:defRPr>
            </a:lvl1pPr>
            <a:lvl2pPr eaLnBrk="1" latinLnBrk="0" hangingPunct="1">
              <a:defRPr kumimoji="0" sz="1600">
                <a:latin typeface="+mn-lt"/>
                <a:cs typeface="Tahoma" pitchFamily="34" charset="0"/>
              </a:defRPr>
            </a:lvl2pPr>
            <a:lvl3pPr eaLnBrk="1" latinLnBrk="0" hangingPunct="1">
              <a:defRPr kumimoji="0" sz="1400">
                <a:latin typeface="+mn-lt"/>
                <a:cs typeface="Tahoma" pitchFamily="34" charset="0"/>
              </a:defRPr>
            </a:lvl3pPr>
            <a:lvl4pPr eaLnBrk="1" latinLnBrk="0" hangingPunct="1">
              <a:defRPr kumimoji="0" sz="1200">
                <a:latin typeface="+mn-lt"/>
                <a:cs typeface="Tahoma" pitchFamily="34" charset="0"/>
              </a:defRPr>
            </a:lvl4pPr>
            <a:lvl5pPr eaLnBrk="1" latinLnBrk="0" hangingPunct="1">
              <a:defRPr kumimoji="0" sz="1200">
                <a:latin typeface="+mn-lt"/>
                <a:cs typeface="Tahoma" pitchFamily="34" charset="0"/>
              </a:defRPr>
            </a:lvl5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Date Placeholder 3"/>
          <p:cNvSpPr>
            <a:spLocks noGrp="1"/>
          </p:cNvSpPr>
          <p:nvPr>
            <p:ph type="dt" sz="half" idx="10"/>
          </p:nvPr>
        </p:nvSpPr>
        <p:spPr>
          <a:xfrm>
            <a:off x="1028738" y="4776836"/>
            <a:ext cx="2133600" cy="273844"/>
          </a:xfrm>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a:xfrm>
            <a:off x="3428228" y="4776836"/>
            <a:ext cx="2895600" cy="273844"/>
          </a:xfrm>
        </p:spPr>
        <p:txBody>
          <a:bodyPr/>
          <a:lstStyle/>
          <a:p>
            <a:endParaRPr kumimoji="0" lang="en-US" dirty="0"/>
          </a:p>
        </p:txBody>
      </p:sp>
      <p:sp>
        <p:nvSpPr>
          <p:cNvPr id="6" name="Slide Number Placeholder 5"/>
          <p:cNvSpPr>
            <a:spLocks noGrp="1"/>
          </p:cNvSpPr>
          <p:nvPr>
            <p:ph type="sldNum" sz="quarter" idx="12"/>
          </p:nvPr>
        </p:nvSpPr>
        <p:spPr>
          <a:xfrm>
            <a:off x="6589717" y="4776836"/>
            <a:ext cx="2133600" cy="273844"/>
          </a:xfrm>
        </p:spPr>
        <p:txBody>
          <a:bodyPr/>
          <a:lstStyle/>
          <a:p>
            <a:fld id="{4D8284DC-B054-45EA-B030-034005E6E510}" type="slidenum">
              <a:rPr kumimoji="0" lang="en-US" smtClean="0"/>
              <a:pPr/>
              <a:t>‹#›</a:t>
            </a:fld>
            <a:endParaRPr kumimoji="0" lang="en-US"/>
          </a:p>
        </p:txBody>
      </p:sp>
    </p:spTree>
    <p:extLst>
      <p:ext uri="{BB962C8B-B14F-4D97-AF65-F5344CB8AC3E}">
        <p14:creationId xmlns:p14="http://schemas.microsoft.com/office/powerpoint/2010/main" val="1296731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0"/>
                </p:tgtEl>
              </p:cMediaNode>
            </p:video>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Video">
    <p:spTree>
      <p:nvGrpSpPr>
        <p:cNvPr id="1" name=""/>
        <p:cNvGrpSpPr/>
        <p:nvPr/>
      </p:nvGrpSpPr>
      <p:grpSpPr>
        <a:xfrm>
          <a:off x="0" y="0"/>
          <a:ext cx="0" cy="0"/>
          <a:chOff x="0" y="0"/>
          <a:chExt cx="0" cy="0"/>
        </a:xfrm>
      </p:grpSpPr>
      <p:pic>
        <p:nvPicPr>
          <p:cNvPr id="9" name="Waves.mp4">
            <a:hlinkClick r:id=""/>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2" name="Title 1"/>
          <p:cNvSpPr>
            <a:spLocks noGrp="1"/>
          </p:cNvSpPr>
          <p:nvPr>
            <p:ph type="title"/>
          </p:nvPr>
        </p:nvSpPr>
        <p:spPr>
          <a:xfrm>
            <a:off x="457200" y="465710"/>
            <a:ext cx="8229600" cy="633514"/>
          </a:xfrm>
        </p:spPr>
        <p:txBody>
          <a:bodyPr anchor="ctr" anchorCtr="0">
            <a:normAutofit/>
          </a:bodyPr>
          <a:lstStyle>
            <a:lvl1pPr algn="l" eaLnBrk="1" latinLnBrk="0" hangingPunct="1">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Content Placeholder 2"/>
          <p:cNvSpPr>
            <a:spLocks noGrp="1"/>
          </p:cNvSpPr>
          <p:nvPr>
            <p:ph idx="1"/>
          </p:nvPr>
        </p:nvSpPr>
        <p:spPr/>
        <p:txBody>
          <a:bodyPr>
            <a:normAutofit/>
          </a:bodyPr>
          <a:lstStyle>
            <a:lvl1pPr eaLnBrk="1" latinLnBrk="0" hangingPunct="1">
              <a:defRPr kumimoji="0" sz="1800">
                <a:latin typeface="+mn-lt"/>
                <a:cs typeface="Tahoma" pitchFamily="34" charset="0"/>
              </a:defRPr>
            </a:lvl1pPr>
            <a:lvl2pPr eaLnBrk="1" latinLnBrk="0" hangingPunct="1">
              <a:defRPr kumimoji="0" sz="1600">
                <a:latin typeface="+mn-lt"/>
                <a:cs typeface="Tahoma" pitchFamily="34" charset="0"/>
              </a:defRPr>
            </a:lvl2pPr>
            <a:lvl3pPr eaLnBrk="1" latinLnBrk="0" hangingPunct="1">
              <a:defRPr kumimoji="0" sz="1400">
                <a:latin typeface="+mn-lt"/>
                <a:cs typeface="Tahoma" pitchFamily="34" charset="0"/>
              </a:defRPr>
            </a:lvl3pPr>
            <a:lvl4pPr eaLnBrk="1" latinLnBrk="0" hangingPunct="1">
              <a:defRPr kumimoji="0" sz="1200">
                <a:latin typeface="+mn-lt"/>
                <a:cs typeface="Tahoma" pitchFamily="34" charset="0"/>
              </a:defRPr>
            </a:lvl4pPr>
            <a:lvl5pPr eaLnBrk="1" latinLnBrk="0" hangingPunct="1">
              <a:defRPr kumimoji="0" sz="1200">
                <a:latin typeface="+mn-lt"/>
                <a:cs typeface="Tahoma" pitchFamily="34" charset="0"/>
              </a:defRPr>
            </a:lvl5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spTree>
    <p:extLst>
      <p:ext uri="{BB962C8B-B14F-4D97-AF65-F5344CB8AC3E}">
        <p14:creationId xmlns:p14="http://schemas.microsoft.com/office/powerpoint/2010/main" val="4234767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Half Video">
    <p:spTree>
      <p:nvGrpSpPr>
        <p:cNvPr id="1" name=""/>
        <p:cNvGrpSpPr/>
        <p:nvPr/>
      </p:nvGrpSpPr>
      <p:grpSpPr>
        <a:xfrm>
          <a:off x="0" y="0"/>
          <a:ext cx="0" cy="0"/>
          <a:chOff x="0" y="0"/>
          <a:chExt cx="0" cy="0"/>
        </a:xfrm>
      </p:grpSpPr>
      <p:pic>
        <p:nvPicPr>
          <p:cNvPr id="10" name="Waves.mp4">
            <a:hlinkClick r:id=""/>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3900791" y="402770"/>
            <a:ext cx="490274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p>
        </p:txBody>
      </p:sp>
      <p:sp>
        <p:nvSpPr>
          <p:cNvPr id="2" name="Title 1"/>
          <p:cNvSpPr>
            <a:spLocks noGrp="1"/>
          </p:cNvSpPr>
          <p:nvPr>
            <p:ph type="title"/>
          </p:nvPr>
        </p:nvSpPr>
        <p:spPr>
          <a:xfrm>
            <a:off x="3966682" y="465710"/>
            <a:ext cx="4826144" cy="633514"/>
          </a:xfrm>
        </p:spPr>
        <p:txBody>
          <a:bodyPr anchor="ctr" anchorCtr="0">
            <a:noAutofit/>
          </a:bodyPr>
          <a:lstStyle>
            <a:lvl1pPr algn="l" eaLnBrk="1" latinLnBrk="0" hangingPunct="1">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Content Placeholder 2"/>
          <p:cNvSpPr>
            <a:spLocks noGrp="1"/>
          </p:cNvSpPr>
          <p:nvPr>
            <p:ph idx="1"/>
          </p:nvPr>
        </p:nvSpPr>
        <p:spPr>
          <a:xfrm>
            <a:off x="3966682" y="1200151"/>
            <a:ext cx="4826144" cy="3255117"/>
          </a:xfrm>
        </p:spPr>
        <p:txBody>
          <a:bodyPr>
            <a:normAutofit/>
          </a:bodyPr>
          <a:lstStyle>
            <a:lvl1pPr eaLnBrk="1" latinLnBrk="0" hangingPunct="1">
              <a:defRPr kumimoji="0" sz="1800">
                <a:latin typeface="+mn-lt"/>
                <a:cs typeface="Tahoma" pitchFamily="34" charset="0"/>
              </a:defRPr>
            </a:lvl1pPr>
            <a:lvl2pPr eaLnBrk="1" latinLnBrk="0" hangingPunct="1">
              <a:defRPr kumimoji="0" sz="1600">
                <a:latin typeface="+mn-lt"/>
                <a:cs typeface="Tahoma" pitchFamily="34" charset="0"/>
              </a:defRPr>
            </a:lvl2pPr>
            <a:lvl3pPr eaLnBrk="1" latinLnBrk="0" hangingPunct="1">
              <a:defRPr kumimoji="0" sz="1400">
                <a:latin typeface="+mn-lt"/>
                <a:cs typeface="Tahoma" pitchFamily="34" charset="0"/>
              </a:defRPr>
            </a:lvl3pPr>
            <a:lvl4pPr eaLnBrk="1" latinLnBrk="0" hangingPunct="1">
              <a:defRPr kumimoji="0" sz="1200">
                <a:latin typeface="+mn-lt"/>
                <a:cs typeface="Tahoma" pitchFamily="34" charset="0"/>
              </a:defRPr>
            </a:lvl4pPr>
            <a:lvl5pPr eaLnBrk="1" latinLnBrk="0" hangingPunct="1">
              <a:defRPr kumimoji="0" sz="1200">
                <a:latin typeface="+mn-lt"/>
                <a:cs typeface="Tahoma" pitchFamily="34" charset="0"/>
              </a:defRPr>
            </a:lvl5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spTree>
    <p:extLst>
      <p:ext uri="{BB962C8B-B14F-4D97-AF65-F5344CB8AC3E}">
        <p14:creationId xmlns:p14="http://schemas.microsoft.com/office/powerpoint/2010/main" val="1444275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12" name="Waves.mp4">
            <a:hlinkClick r:id=""/>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eaLnBrk="1" latinLnBrk="0" hangingPunct="1">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2"/>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53" presetClass="entr" presetSubtype="0" fill="hold"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par>
                                <p:cTn id="15" presetID="53" presetClass="entr" presetSubtype="0" fill="hold" nodeType="withEffect">
                                  <p:stCondLst>
                                    <p:cond delay="2000"/>
                                  </p:stCondLst>
                                  <p:childTnLst>
                                    <p:set>
                                      <p:cBhvr>
                                        <p:cTn id="16" dur="1" fill="hold">
                                          <p:stCondLst>
                                            <p:cond delay="0"/>
                                          </p:stCondLst>
                                        </p:cTn>
                                        <p:tgtEl>
                                          <p:spTgt spid="10">
                                            <p:bg/>
                                          </p:spTgt>
                                        </p:tgtEl>
                                        <p:attrNameLst>
                                          <p:attrName>style.visibility</p:attrName>
                                        </p:attrNameLst>
                                      </p:cBhvr>
                                      <p:to>
                                        <p:strVal val="visible"/>
                                      </p:to>
                                    </p:set>
                                    <p:anim calcmode="lin" valueType="num">
                                      <p:cBhvr>
                                        <p:cTn id="17" dur="2000" fill="hold"/>
                                        <p:tgtEl>
                                          <p:spTgt spid="10">
                                            <p:bg/>
                                          </p:spTgt>
                                        </p:tgtEl>
                                        <p:attrNameLst>
                                          <p:attrName>ppt_w</p:attrName>
                                        </p:attrNameLst>
                                      </p:cBhvr>
                                      <p:tavLst>
                                        <p:tav tm="0">
                                          <p:val>
                                            <p:fltVal val="0"/>
                                          </p:val>
                                        </p:tav>
                                        <p:tav tm="100000">
                                          <p:val>
                                            <p:strVal val="#ppt_w"/>
                                          </p:val>
                                        </p:tav>
                                      </p:tavLst>
                                    </p:anim>
                                    <p:anim calcmode="lin" valueType="num">
                                      <p:cBhvr>
                                        <p:cTn id="18" dur="2000" fill="hold"/>
                                        <p:tgtEl>
                                          <p:spTgt spid="10">
                                            <p:bg/>
                                          </p:spTgt>
                                        </p:tgtEl>
                                        <p:attrNameLst>
                                          <p:attrName>ppt_h</p:attrName>
                                        </p:attrNameLst>
                                      </p:cBhvr>
                                      <p:tavLst>
                                        <p:tav tm="0">
                                          <p:val>
                                            <p:fltVal val="0"/>
                                          </p:val>
                                        </p:tav>
                                        <p:tav tm="100000">
                                          <p:val>
                                            <p:strVal val="#ppt_h"/>
                                          </p:val>
                                        </p:tav>
                                      </p:tavLst>
                                    </p:anim>
                                    <p:animEffect transition="in" filter="fade">
                                      <p:cBhvr>
                                        <p:cTn id="19" dur="2000"/>
                                        <p:tgtEl>
                                          <p:spTgt spid="1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2"/>
                </p:tgtEl>
              </p:cMediaNode>
            </p:video>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eaLnBrk="1" latinLnBrk="0" hangingPunct="1">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Content Placeholder 2"/>
          <p:cNvSpPr>
            <a:spLocks noGrp="1"/>
          </p:cNvSpPr>
          <p:nvPr>
            <p:ph sz="half" idx="1"/>
          </p:nvPr>
        </p:nvSpPr>
        <p:spPr>
          <a:xfrm>
            <a:off x="457200" y="1200151"/>
            <a:ext cx="4038600" cy="3394472"/>
          </a:xfrm>
        </p:spPr>
        <p:txBody>
          <a:bodyPr>
            <a:normAutofit/>
          </a:bodyPr>
          <a:lstStyle>
            <a:lvl1pPr eaLnBrk="1" latinLnBrk="0" hangingPunct="1">
              <a:defRPr kumimoji="0" sz="1800"/>
            </a:lvl1pPr>
            <a:lvl2pPr eaLnBrk="1" latinLnBrk="0" hangingPunct="1">
              <a:defRPr kumimoji="0" sz="1600"/>
            </a:lvl2pPr>
            <a:lvl3pPr eaLnBrk="1" latinLnBrk="0" hangingPunct="1">
              <a:defRPr kumimoji="0" sz="1400"/>
            </a:lvl3pPr>
            <a:lvl4pPr eaLnBrk="1" latinLnBrk="0" hangingPunct="1">
              <a:defRPr kumimoji="0" sz="1200"/>
            </a:lvl4pPr>
            <a:lvl5pPr eaLnBrk="1" latinLnBrk="0" hangingPunct="1">
              <a:defRPr kumimoji="0" sz="1200"/>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4" name="Content Placeholder 3"/>
          <p:cNvSpPr>
            <a:spLocks noGrp="1"/>
          </p:cNvSpPr>
          <p:nvPr>
            <p:ph sz="half" idx="2"/>
          </p:nvPr>
        </p:nvSpPr>
        <p:spPr>
          <a:xfrm>
            <a:off x="4648200" y="1200151"/>
            <a:ext cx="4038600" cy="3394472"/>
          </a:xfrm>
        </p:spPr>
        <p:txBody>
          <a:bodyPr>
            <a:normAutofit/>
          </a:bodyPr>
          <a:lstStyle>
            <a:lvl1pPr eaLnBrk="1" latinLnBrk="0" hangingPunct="1">
              <a:defRPr kumimoji="0" sz="1800"/>
            </a:lvl1pPr>
            <a:lvl2pPr eaLnBrk="1" latinLnBrk="0" hangingPunct="1">
              <a:defRPr kumimoji="0" sz="1600"/>
            </a:lvl2pPr>
            <a:lvl3pPr eaLnBrk="1" latinLnBrk="0" hangingPunct="1">
              <a:defRPr kumimoji="0" sz="1400"/>
            </a:lvl3pPr>
            <a:lvl4pPr eaLnBrk="1" latinLnBrk="0" hangingPunct="1">
              <a:defRPr kumimoji="0" sz="1200"/>
            </a:lvl4pPr>
            <a:lvl5pPr eaLnBrk="1" latinLnBrk="0" hangingPunct="1">
              <a:defRPr kumimoji="0" sz="1200"/>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5" name="Date Placeholder 4"/>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eaLnBrk="1" latinLnBrk="0" hangingPunct="1">
              <a:defRPr kumimoji="0" lang="en-US" sz="2500" b="1" kern="1200" cap="small" baseline="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Text Placeholder 2"/>
          <p:cNvSpPr>
            <a:spLocks noGrp="1"/>
          </p:cNvSpPr>
          <p:nvPr>
            <p:ph type="body" idx="1"/>
          </p:nvPr>
        </p:nvSpPr>
        <p:spPr>
          <a:xfrm>
            <a:off x="457200" y="1151335"/>
            <a:ext cx="4040188" cy="479822"/>
          </a:xfrm>
        </p:spPr>
        <p:txBody>
          <a:bodyPr anchor="b"/>
          <a:lstStyle>
            <a:lvl1pPr marL="0" indent="0" eaLnBrk="1" latinLnBrk="0" hangingPunct="1">
              <a:buNone/>
              <a:defRPr kumimoji="0" sz="1600" b="1"/>
            </a:lvl1pPr>
            <a:lvl2pPr marL="457200" indent="0" eaLnBrk="1" latinLnBrk="0" hangingPunct="1">
              <a:buNone/>
              <a:defRPr kumimoji="0" sz="2000" b="1"/>
            </a:lvl2pPr>
            <a:lvl3pPr marL="914400" indent="0" eaLnBrk="1" latinLnBrk="0" hangingPunct="1">
              <a:buNone/>
              <a:defRPr kumimoji="0" sz="1800" b="1"/>
            </a:lvl3pPr>
            <a:lvl4pPr marL="1371600" indent="0" eaLnBrk="1" latinLnBrk="0" hangingPunct="1">
              <a:buNone/>
              <a:defRPr kumimoji="0" sz="1600" b="1"/>
            </a:lvl4pPr>
            <a:lvl5pPr marL="1828800" indent="0" eaLnBrk="1" latinLnBrk="0" hangingPunct="1">
              <a:buNone/>
              <a:defRPr kumimoji="0" sz="1600" b="1"/>
            </a:lvl5pPr>
            <a:lvl6pPr marL="2286000" indent="0" eaLnBrk="1" latinLnBrk="0" hangingPunct="1">
              <a:buNone/>
              <a:defRPr kumimoji="0" sz="1600" b="1"/>
            </a:lvl6pPr>
            <a:lvl7pPr marL="2743200" indent="0" eaLnBrk="1" latinLnBrk="0" hangingPunct="1">
              <a:buNone/>
              <a:defRPr kumimoji="0" sz="1600" b="1"/>
            </a:lvl7pPr>
            <a:lvl8pPr marL="3200400" indent="0" eaLnBrk="1" latinLnBrk="0" hangingPunct="1">
              <a:buNone/>
              <a:defRPr kumimoji="0" sz="1600" b="1"/>
            </a:lvl8pPr>
            <a:lvl9pPr marL="3657600" indent="0" eaLnBrk="1" latinLnBrk="0" hangingPunct="1">
              <a:buNone/>
              <a:defRPr kumimoji="0" sz="1600" b="1"/>
            </a:lvl9pPr>
          </a:lstStyle>
          <a:p>
            <a:pPr lvl="0" eaLnBrk="1" latinLnBrk="0" hangingPunct="1"/>
            <a:r>
              <a:rPr lang="zh-CN" altLang="en-US" smtClean="0"/>
              <a:t>单击此处编辑母版文本样式</a:t>
            </a:r>
          </a:p>
        </p:txBody>
      </p:sp>
      <p:sp>
        <p:nvSpPr>
          <p:cNvPr id="4" name="Content Placeholder 3"/>
          <p:cNvSpPr>
            <a:spLocks noGrp="1"/>
          </p:cNvSpPr>
          <p:nvPr>
            <p:ph sz="half" idx="2"/>
          </p:nvPr>
        </p:nvSpPr>
        <p:spPr>
          <a:xfrm>
            <a:off x="457200" y="1631156"/>
            <a:ext cx="4040188" cy="2963466"/>
          </a:xfrm>
        </p:spPr>
        <p:txBody>
          <a:bodyPr>
            <a:normAutofit/>
          </a:bodyPr>
          <a:lstStyle>
            <a:lvl1pPr eaLnBrk="1" latinLnBrk="0" hangingPunct="1">
              <a:defRPr kumimoji="0" sz="1600"/>
            </a:lvl1pPr>
            <a:lvl2pPr eaLnBrk="1" latinLnBrk="0" hangingPunct="1">
              <a:defRPr kumimoji="0" sz="1400"/>
            </a:lvl2pPr>
            <a:lvl3pPr eaLnBrk="1" latinLnBrk="0" hangingPunct="1">
              <a:defRPr kumimoji="0" sz="1200"/>
            </a:lvl3pPr>
            <a:lvl4pPr eaLnBrk="1" latinLnBrk="0" hangingPunct="1">
              <a:defRPr kumimoji="0" sz="1100"/>
            </a:lvl4pPr>
            <a:lvl5pPr eaLnBrk="1" latinLnBrk="0" hangingPunct="1">
              <a:defRPr kumimoji="0" sz="1100"/>
            </a:lvl5pPr>
            <a:lvl6pPr eaLnBrk="1" latinLnBrk="0" hangingPunct="1">
              <a:defRPr kumimoji="0" sz="1600"/>
            </a:lvl6pPr>
            <a:lvl7pPr eaLnBrk="1" latinLnBrk="0" hangingPunct="1">
              <a:defRPr kumimoji="0" sz="1600"/>
            </a:lvl7pPr>
            <a:lvl8pPr eaLnBrk="1" latinLnBrk="0" hangingPunct="1">
              <a:defRPr kumimoji="0" sz="1600"/>
            </a:lvl8pPr>
            <a:lvl9pPr eaLnBrk="1" latinLnBrk="0" hangingPunct="1">
              <a:defRPr kumimoji="0" sz="1600"/>
            </a:lvl9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5" name="Text Placeholder 4"/>
          <p:cNvSpPr>
            <a:spLocks noGrp="1"/>
          </p:cNvSpPr>
          <p:nvPr>
            <p:ph type="body" sz="quarter" idx="3"/>
          </p:nvPr>
        </p:nvSpPr>
        <p:spPr>
          <a:xfrm>
            <a:off x="4645026" y="1151335"/>
            <a:ext cx="4041775" cy="479822"/>
          </a:xfrm>
        </p:spPr>
        <p:txBody>
          <a:bodyPr anchor="b"/>
          <a:lstStyle>
            <a:lvl1pPr marL="0" indent="0" eaLnBrk="1" latinLnBrk="0" hangingPunct="1">
              <a:buNone/>
              <a:defRPr kumimoji="0" sz="1600" b="1"/>
            </a:lvl1pPr>
            <a:lvl2pPr marL="457200" indent="0" eaLnBrk="1" latinLnBrk="0" hangingPunct="1">
              <a:buNone/>
              <a:defRPr kumimoji="0" sz="2000" b="1"/>
            </a:lvl2pPr>
            <a:lvl3pPr marL="914400" indent="0" eaLnBrk="1" latinLnBrk="0" hangingPunct="1">
              <a:buNone/>
              <a:defRPr kumimoji="0" sz="1800" b="1"/>
            </a:lvl3pPr>
            <a:lvl4pPr marL="1371600" indent="0" eaLnBrk="1" latinLnBrk="0" hangingPunct="1">
              <a:buNone/>
              <a:defRPr kumimoji="0" sz="1600" b="1"/>
            </a:lvl4pPr>
            <a:lvl5pPr marL="1828800" indent="0" eaLnBrk="1" latinLnBrk="0" hangingPunct="1">
              <a:buNone/>
              <a:defRPr kumimoji="0" sz="1600" b="1"/>
            </a:lvl5pPr>
            <a:lvl6pPr marL="2286000" indent="0" eaLnBrk="1" latinLnBrk="0" hangingPunct="1">
              <a:buNone/>
              <a:defRPr kumimoji="0" sz="1600" b="1"/>
            </a:lvl6pPr>
            <a:lvl7pPr marL="2743200" indent="0" eaLnBrk="1" latinLnBrk="0" hangingPunct="1">
              <a:buNone/>
              <a:defRPr kumimoji="0" sz="1600" b="1"/>
            </a:lvl7pPr>
            <a:lvl8pPr marL="3200400" indent="0" eaLnBrk="1" latinLnBrk="0" hangingPunct="1">
              <a:buNone/>
              <a:defRPr kumimoji="0" sz="1600" b="1"/>
            </a:lvl8pPr>
            <a:lvl9pPr marL="3657600" indent="0" eaLnBrk="1" latinLnBrk="0" hangingPunct="1">
              <a:buNone/>
              <a:defRPr kumimoji="0" sz="1600" b="1"/>
            </a:lvl9pPr>
          </a:lstStyle>
          <a:p>
            <a:pPr lvl="0" eaLnBrk="1" latinLnBrk="0" hangingPunct="1"/>
            <a:r>
              <a:rPr lang="zh-CN" altLang="en-US" smtClean="0"/>
              <a:t>单击此处编辑母版文本样式</a:t>
            </a:r>
          </a:p>
        </p:txBody>
      </p:sp>
      <p:sp>
        <p:nvSpPr>
          <p:cNvPr id="6" name="Content Placeholder 5"/>
          <p:cNvSpPr>
            <a:spLocks noGrp="1"/>
          </p:cNvSpPr>
          <p:nvPr>
            <p:ph sz="quarter" idx="4"/>
          </p:nvPr>
        </p:nvSpPr>
        <p:spPr>
          <a:xfrm>
            <a:off x="4645026" y="1631156"/>
            <a:ext cx="4041775" cy="2963466"/>
          </a:xfrm>
        </p:spPr>
        <p:txBody>
          <a:bodyPr>
            <a:normAutofit/>
          </a:bodyPr>
          <a:lstStyle>
            <a:lvl1pPr eaLnBrk="1" latinLnBrk="0" hangingPunct="1">
              <a:defRPr kumimoji="0" sz="1600"/>
            </a:lvl1pPr>
            <a:lvl2pPr eaLnBrk="1" latinLnBrk="0" hangingPunct="1">
              <a:defRPr kumimoji="0" sz="1400"/>
            </a:lvl2pPr>
            <a:lvl3pPr eaLnBrk="1" latinLnBrk="0" hangingPunct="1">
              <a:defRPr kumimoji="0" sz="1200"/>
            </a:lvl3pPr>
            <a:lvl4pPr eaLnBrk="1" latinLnBrk="0" hangingPunct="1">
              <a:defRPr kumimoji="0" sz="1100"/>
            </a:lvl4pPr>
            <a:lvl5pPr eaLnBrk="1" latinLnBrk="0" hangingPunct="1">
              <a:defRPr kumimoji="0" sz="1100"/>
            </a:lvl5pPr>
            <a:lvl6pPr eaLnBrk="1" latinLnBrk="0" hangingPunct="1">
              <a:defRPr kumimoji="0" sz="1600"/>
            </a:lvl6pPr>
            <a:lvl7pPr eaLnBrk="1" latinLnBrk="0" hangingPunct="1">
              <a:defRPr kumimoji="0" sz="1600"/>
            </a:lvl7pPr>
            <a:lvl8pPr eaLnBrk="1" latinLnBrk="0" hangingPunct="1">
              <a:defRPr kumimoji="0" sz="1600"/>
            </a:lvl8pPr>
            <a:lvl9pPr eaLnBrk="1" latinLnBrk="0" hangingPunct="1">
              <a:defRPr kumimoji="0" sz="1600"/>
            </a:lvl9p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a:p>
        </p:txBody>
      </p:sp>
      <p:sp>
        <p:nvSpPr>
          <p:cNvPr id="7" name="Date Placeholder 6"/>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eaLnBrk="1" latinLnBrk="0" hangingPunct="1">
              <a:defRPr kumimoji="0"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eaLnBrk="1" latinLnBrk="0" hangingPunct="1"/>
            <a:r>
              <a:rPr lang="zh-CN" altLang="en-US" smtClean="0"/>
              <a:t>单击此处编辑母版标题样式</a:t>
            </a:r>
            <a:endParaRPr/>
          </a:p>
        </p:txBody>
      </p:sp>
      <p:sp>
        <p:nvSpPr>
          <p:cNvPr id="3" name="Date Placeholder 2"/>
          <p:cNvSpPr>
            <a:spLocks noGrp="1"/>
          </p:cNvSpPr>
          <p:nvPr>
            <p:ph type="dt" sz="half" idx="10"/>
          </p:nvPr>
        </p:nvSpPr>
        <p:spPr/>
        <p:txBody>
          <a:bodyPr/>
          <a:lstStyle/>
          <a:p>
            <a:fld id="{0C817505-E79A-4CE3-955B-46529E59C72C}" type="datetimeFigureOut">
              <a:rPr kumimoji="0" lang="en-US" smtClean="0"/>
              <a:pPr/>
              <a:t>1/25/2016</a:t>
            </a:fld>
            <a:endParaRPr kumimoji="0"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4D8284DC-B054-45EA-B030-034005E6E510}" type="slidenum">
              <a:rPr kumimoji="0" lang="en-US" smtClean="0"/>
              <a:pPr/>
              <a:t>‹#›</a:t>
            </a:fld>
            <a:endParaRPr kumimoji="0"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ideo" Target="../media/media1.mp4"/><Relationship Id="rId2" Type="http://schemas.openxmlformats.org/officeDocument/2006/relationships/slideLayout" Target="../slideLayouts/slideLayout2.xml"/><Relationship Id="rId16" Type="http://schemas.microsoft.com/office/2007/relationships/media" Target="../media/media1.mp4"/><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9" name="Waves.mp4">
            <a:hlinkClick r:id=""/>
          </p:cNvPr>
          <p:cNvPicPr>
            <a:picLocks/>
          </p:cNvPicPr>
          <p:nvPr>
            <a:videoFile r:link="rId17"/>
            <p:extLst>
              <p:ext uri="{DAA4B4D4-6D71-4841-9C94-3DE7FCFB9230}">
                <p14:media xmlns:p14="http://schemas.microsoft.com/office/powerpoint/2010/main" r:embed="rId16"/>
              </p:ext>
            </p:extLst>
          </p:nvPr>
        </p:nvPicPr>
        <p:blipFill>
          <a:blip r:embed="rId18"/>
          <a:stretch>
            <a:fillRect/>
          </a:stretch>
        </p:blipFill>
        <p:spPr>
          <a:xfrm>
            <a:off x="0" y="0"/>
            <a:ext cx="9144000" cy="5143499"/>
          </a:xfrm>
          <a:prstGeom prst="rect">
            <a:avLst/>
          </a:prstGeom>
        </p:spPr>
      </p:pic>
      <p:sp>
        <p:nvSpPr>
          <p:cNvPr id="8" name="Rectangle 7"/>
          <p:cNvSpPr/>
          <p:nvPr/>
        </p:nvSpPr>
        <p:spPr>
          <a:xfrm>
            <a:off x="402771" y="402770"/>
            <a:ext cx="836022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dirty="0"/>
          </a:p>
        </p:txBody>
      </p:sp>
      <p:sp>
        <p:nvSpPr>
          <p:cNvPr id="2" name="Title Placeholder 1"/>
          <p:cNvSpPr>
            <a:spLocks noGrp="1"/>
          </p:cNvSpPr>
          <p:nvPr>
            <p:ph type="title"/>
          </p:nvPr>
        </p:nvSpPr>
        <p:spPr>
          <a:xfrm>
            <a:off x="457200" y="466929"/>
            <a:ext cx="8229600" cy="635212"/>
          </a:xfrm>
          <a:prstGeom prst="rect">
            <a:avLst/>
          </a:prstGeom>
        </p:spPr>
        <p:txBody>
          <a:bodyPr vert="horz" lIns="91440" tIns="45720" rIns="91440" bIns="45720" rtlCol="0" anchor="ctr">
            <a:normAutofit/>
          </a:bodyPr>
          <a:lstStyle/>
          <a:p>
            <a:pPr eaLnBrk="1" latinLnBrk="0" hangingPunct="1"/>
            <a:r>
              <a:rPr kumimoji="0" lang="zh-CN" altLang="en-US" smtClean="0"/>
              <a:t>单击此处编辑母版标题样式</a:t>
            </a:r>
            <a:endParaRPr kumimoji="0" lang="en-US" smtClean="0"/>
          </a:p>
        </p:txBody>
      </p:sp>
      <p:sp>
        <p:nvSpPr>
          <p:cNvPr id="3" name="Text Placeholder 2"/>
          <p:cNvSpPr>
            <a:spLocks noGrp="1"/>
          </p:cNvSpPr>
          <p:nvPr>
            <p:ph type="body" idx="1"/>
          </p:nvPr>
        </p:nvSpPr>
        <p:spPr>
          <a:xfrm>
            <a:off x="457200" y="1200151"/>
            <a:ext cx="8229600" cy="3255117"/>
          </a:xfrm>
          <a:prstGeom prst="rect">
            <a:avLst/>
          </a:prstGeom>
        </p:spPr>
        <p:txBody>
          <a:bodyPr vert="horz" lIns="91440" tIns="45720" rIns="91440" bIns="45720"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二级</a:t>
            </a:r>
          </a:p>
          <a:p>
            <a:pPr lvl="2" eaLnBrk="1" latinLnBrk="0" hangingPunct="1"/>
            <a:r>
              <a:rPr kumimoji="0" lang="zh-CN" altLang="en-US" smtClean="0"/>
              <a:t>三级</a:t>
            </a:r>
          </a:p>
          <a:p>
            <a:pPr lvl="3" eaLnBrk="1" latinLnBrk="0" hangingPunct="1"/>
            <a:r>
              <a:rPr kumimoji="0" lang="zh-CN" altLang="en-US" smtClean="0"/>
              <a:t>四级</a:t>
            </a:r>
          </a:p>
          <a:p>
            <a:pPr lvl="4" eaLnBrk="1" latinLnBrk="0" hangingPunct="1"/>
            <a:r>
              <a:rPr kumimoji="0" lang="zh-CN" altLang="en-US" smtClean="0"/>
              <a:t>五级</a:t>
            </a:r>
            <a:endParaRPr kumimoji="0"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latinLnBrk="0" hangingPunct="1">
              <a:defRPr kumimoji="0" sz="1200">
                <a:solidFill>
                  <a:schemeClr val="tx1">
                    <a:tint val="75000"/>
                  </a:schemeClr>
                </a:solidFill>
              </a:defRPr>
            </a:lvl1pPr>
          </a:lstStyle>
          <a:p>
            <a:fld id="{0C817505-E79A-4CE3-955B-46529E59C72C}" type="datetimeFigureOut">
              <a:rPr kumimoji="0" lang="en-US" smtClean="0"/>
              <a:pPr/>
              <a:t>1/25/2016</a:t>
            </a:fld>
            <a:endParaRPr kumimoji="0"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latinLnBrk="0" hangingPunct="1">
              <a:defRPr kumimoji="0" sz="1200">
                <a:solidFill>
                  <a:schemeClr val="tx1">
                    <a:tint val="75000"/>
                  </a:schemeClr>
                </a:solidFill>
              </a:defRPr>
            </a:lvl1pPr>
          </a:lstStyle>
          <a:p>
            <a:endParaRPr kumimoji="0"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eaLnBrk="1" latinLnBrk="0" hangingPunct="1">
              <a:defRPr kumimoji="0" sz="1200">
                <a:solidFill>
                  <a:schemeClr val="tx1">
                    <a:tint val="75000"/>
                  </a:schemeClr>
                </a:solidFill>
              </a:defRPr>
            </a:lvl1pPr>
          </a:lstStyle>
          <a:p>
            <a:fld id="{4D8284DC-B054-45EA-B030-034005E6E510}" type="slidenum">
              <a:rPr kumimoji="0" lang="en-US" smtClean="0"/>
              <a:pPr/>
              <a:t>‹#›</a:t>
            </a:fld>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kumimoji="0"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9pPr>
    </p:bodyStyle>
    <p:otherStyle>
      <a:defPPr>
        <a:defRPr kumimoji="0" lang="en-US"/>
      </a:defPPr>
      <a:lvl1pPr marL="0" algn="l" defTabSz="914400" rtl="0" eaLnBrk="1" latinLnBrk="0" hangingPunct="1">
        <a:defRPr kumimoji="0" sz="1800" kern="1200">
          <a:solidFill>
            <a:schemeClr val="tx1"/>
          </a:solidFill>
          <a:latin typeface="+mn-lt"/>
          <a:ea typeface="+mn-ea"/>
          <a:cs typeface="+mn-cs"/>
        </a:defRPr>
      </a:lvl1pPr>
      <a:lvl2pPr marL="457200" algn="l" defTabSz="914400" rtl="0" eaLnBrk="1" latinLnBrk="0" hangingPunct="1">
        <a:defRPr kumimoji="0" sz="1800" kern="1200">
          <a:solidFill>
            <a:schemeClr val="tx1"/>
          </a:solidFill>
          <a:latin typeface="+mn-lt"/>
          <a:ea typeface="+mn-ea"/>
          <a:cs typeface="+mn-cs"/>
        </a:defRPr>
      </a:lvl2pPr>
      <a:lvl3pPr marL="914400" algn="l" defTabSz="914400" rtl="0" eaLnBrk="1" latinLnBrk="0" hangingPunct="1">
        <a:defRPr kumimoji="0" sz="1800" kern="1200">
          <a:solidFill>
            <a:schemeClr val="tx1"/>
          </a:solidFill>
          <a:latin typeface="+mn-lt"/>
          <a:ea typeface="+mn-ea"/>
          <a:cs typeface="+mn-cs"/>
        </a:defRPr>
      </a:lvl3pPr>
      <a:lvl4pPr marL="1371600" algn="l" defTabSz="914400" rtl="0" eaLnBrk="1" latinLnBrk="0" hangingPunct="1">
        <a:defRPr kumimoji="0" sz="1800" kern="1200">
          <a:solidFill>
            <a:schemeClr val="tx1"/>
          </a:solidFill>
          <a:latin typeface="+mn-lt"/>
          <a:ea typeface="+mn-ea"/>
          <a:cs typeface="+mn-cs"/>
        </a:defRPr>
      </a:lvl4pPr>
      <a:lvl5pPr marL="1828800" algn="l" defTabSz="914400" rtl="0" eaLnBrk="1" latinLnBrk="0" hangingPunct="1">
        <a:defRPr kumimoji="0" sz="1800" kern="1200">
          <a:solidFill>
            <a:schemeClr val="tx1"/>
          </a:solidFill>
          <a:latin typeface="+mn-lt"/>
          <a:ea typeface="+mn-ea"/>
          <a:cs typeface="+mn-cs"/>
        </a:defRPr>
      </a:lvl5pPr>
      <a:lvl6pPr marL="2286000" algn="l" defTabSz="914400" rtl="0" eaLnBrk="1" latinLnBrk="0" hangingPunct="1">
        <a:defRPr kumimoji="0" sz="1800" kern="1200">
          <a:solidFill>
            <a:schemeClr val="tx1"/>
          </a:solidFill>
          <a:latin typeface="+mn-lt"/>
          <a:ea typeface="+mn-ea"/>
          <a:cs typeface="+mn-cs"/>
        </a:defRPr>
      </a:lvl6pPr>
      <a:lvl7pPr marL="2743200" algn="l" defTabSz="914400" rtl="0" eaLnBrk="1" latinLnBrk="0" hangingPunct="1">
        <a:defRPr kumimoji="0" sz="1800" kern="1200">
          <a:solidFill>
            <a:schemeClr val="tx1"/>
          </a:solidFill>
          <a:latin typeface="+mn-lt"/>
          <a:ea typeface="+mn-ea"/>
          <a:cs typeface="+mn-cs"/>
        </a:defRPr>
      </a:lvl7pPr>
      <a:lvl8pPr marL="3200400" algn="l" defTabSz="914400" rtl="0" eaLnBrk="1" latinLnBrk="0" hangingPunct="1">
        <a:defRPr kumimoji="0" sz="1800" kern="1200">
          <a:solidFill>
            <a:schemeClr val="tx1"/>
          </a:solidFill>
          <a:latin typeface="+mn-lt"/>
          <a:ea typeface="+mn-ea"/>
          <a:cs typeface="+mn-cs"/>
        </a:defRPr>
      </a:lvl8pPr>
      <a:lvl9pPr marL="3657600" algn="l" defTabSz="914400" rtl="0" eaLnBrk="1" latinLnBrk="0" hangingPunct="1">
        <a:defRPr kumimoji="0"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6.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43400" y="2985413"/>
            <a:ext cx="5181600" cy="11656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Hei"/>
              <a:ea typeface="Hei"/>
              <a:cs typeface="Hei"/>
            </a:endParaRPr>
          </a:p>
        </p:txBody>
      </p:sp>
      <p:sp>
        <p:nvSpPr>
          <p:cNvPr id="5" name="副标题 8"/>
          <p:cNvSpPr txBox="1">
            <a:spLocks/>
          </p:cNvSpPr>
          <p:nvPr/>
        </p:nvSpPr>
        <p:spPr>
          <a:xfrm>
            <a:off x="1066800" y="1962150"/>
            <a:ext cx="7386352" cy="760014"/>
          </a:xfrm>
          <a:prstGeom prst="rect">
            <a:avLst/>
          </a:prstGeom>
        </p:spPr>
        <p:txBody>
          <a:bodyPr vert="horz" lIns="91440" tIns="45720" rIns="91440" bIns="45720" rtlCol="0">
            <a:noAutofit/>
            <a:scene3d>
              <a:camera prst="orthographicFront"/>
              <a:lightRig rig="soft" dir="t">
                <a:rot lat="0" lon="0" rev="10800000"/>
              </a:lightRig>
            </a:scene3d>
            <a:sp3d>
              <a:bevelT w="27940" h="12700"/>
              <a:contourClr>
                <a:srgbClr val="DDDDDD"/>
              </a:contourClr>
            </a:sp3d>
          </a:bodyPr>
          <a:lstStyle>
            <a:lvl1pPr marL="0" indent="0" algn="l" defTabSz="914400" rtl="0" eaLnBrk="1" latinLnBrk="0" hangingPunct="1">
              <a:spcBef>
                <a:spcPct val="20000"/>
              </a:spcBef>
              <a:buFont typeface="Arial" pitchFamily="34" charset="0"/>
              <a:buNone/>
              <a:defRPr kumimoji="0" sz="16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kumimoji="0" sz="16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0"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0" sz="12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0" sz="12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0"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0"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0"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0" sz="2000" kern="1200">
                <a:solidFill>
                  <a:schemeClr val="tx1">
                    <a:tint val="75000"/>
                  </a:schemeClr>
                </a:solidFill>
                <a:latin typeface="+mn-lt"/>
                <a:ea typeface="+mn-ea"/>
                <a:cs typeface="+mn-cs"/>
              </a:defRPr>
            </a:lvl9pPr>
          </a:lstStyle>
          <a:p>
            <a:r>
              <a:rPr kumimoji="1" lang="zh-CN" altLang="en-US" sz="4800" b="1" spc="150" dirty="0" smtClean="0">
                <a:ln w="11430"/>
                <a:solidFill>
                  <a:srgbClr val="F8F8F8"/>
                </a:solidFill>
                <a:effectLst>
                  <a:outerShdw blurRad="25400" algn="tl" rotWithShape="0">
                    <a:srgbClr val="000000">
                      <a:alpha val="43000"/>
                    </a:srgbClr>
                  </a:outerShdw>
                </a:effectLst>
                <a:latin typeface="Heiti SC Medium"/>
                <a:ea typeface="Heiti SC Medium"/>
                <a:cs typeface="Heiti SC Medium"/>
              </a:rPr>
              <a:t>    艺术人文 </a:t>
            </a:r>
            <a:r>
              <a:rPr kumimoji="1" lang="zh-CN" altLang="en-US" sz="4800" b="1" spc="150" dirty="0" smtClean="0">
                <a:ln w="11430"/>
                <a:solidFill>
                  <a:srgbClr val="F8F8F8"/>
                </a:solidFill>
                <a:effectLst>
                  <a:outerShdw blurRad="25400" algn="tl" rotWithShape="0">
                    <a:srgbClr val="000000">
                      <a:alpha val="43000"/>
                    </a:srgbClr>
                  </a:outerShdw>
                </a:effectLst>
                <a:latin typeface="Heiti SC Medium"/>
                <a:ea typeface="Heiti SC Medium"/>
                <a:cs typeface="Heiti SC Medium"/>
              </a:rPr>
              <a:t>凝</a:t>
            </a:r>
            <a:r>
              <a:rPr kumimoji="1" lang="zh-CN" altLang="en-US" sz="4800" b="1" spc="150" dirty="0" smtClean="0">
                <a:ln w="11430"/>
                <a:solidFill>
                  <a:srgbClr val="F8F8F8"/>
                </a:solidFill>
                <a:effectLst>
                  <a:outerShdw blurRad="25400" algn="tl" rotWithShape="0">
                    <a:srgbClr val="000000">
                      <a:alpha val="43000"/>
                    </a:srgbClr>
                  </a:outerShdw>
                </a:effectLst>
                <a:latin typeface="Heiti SC Medium"/>
                <a:ea typeface="Heiti SC Medium"/>
                <a:cs typeface="Heiti SC Medium"/>
              </a:rPr>
              <a:t>心聚力</a:t>
            </a:r>
            <a:endParaRPr kumimoji="1" lang="zh-CN" altLang="en-US" sz="4800" b="1" spc="150" dirty="0">
              <a:ln w="11430"/>
              <a:solidFill>
                <a:srgbClr val="F8F8F8"/>
              </a:solidFill>
              <a:effectLst>
                <a:outerShdw blurRad="25400" algn="tl" rotWithShape="0">
                  <a:srgbClr val="000000">
                    <a:alpha val="43000"/>
                  </a:srgbClr>
                </a:outerShdw>
              </a:effectLst>
              <a:latin typeface="Heiti SC Medium"/>
              <a:ea typeface="Heiti SC Medium"/>
              <a:cs typeface="Heiti SC Medium"/>
            </a:endParaRPr>
          </a:p>
        </p:txBody>
      </p:sp>
      <p:sp>
        <p:nvSpPr>
          <p:cNvPr id="6" name="标题 1"/>
          <p:cNvSpPr>
            <a:spLocks noGrp="1"/>
          </p:cNvSpPr>
          <p:nvPr>
            <p:ph type="ctrTitle"/>
          </p:nvPr>
        </p:nvSpPr>
        <p:spPr>
          <a:xfrm>
            <a:off x="1835696" y="2852070"/>
            <a:ext cx="6774904" cy="1187351"/>
          </a:xfrm>
        </p:spPr>
        <p:txBody>
          <a:bodyPr>
            <a:noAutofit/>
          </a:bodyPr>
          <a:lstStyle/>
          <a:p>
            <a:pPr>
              <a:lnSpc>
                <a:spcPct val="150000"/>
              </a:lnSpc>
            </a:pPr>
            <a:r>
              <a:rPr lang="en-US" altLang="zh-CN" sz="26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 </a:t>
            </a:r>
            <a:r>
              <a:rPr lang="zh-CN" altLang="en-US" sz="26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艺术设计学院</a:t>
            </a:r>
            <a:r>
              <a:rPr lang="en-US" altLang="zh-CN" sz="26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 </a:t>
            </a:r>
            <a:r>
              <a:rPr lang="zh-CN" altLang="en-US" sz="26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华文宋体" charset="0"/>
                <a:ea typeface="方正姚体" charset="0"/>
                <a:cs typeface="方正姚体" charset="0"/>
              </a:rPr>
              <a:t>“</a:t>
            </a:r>
            <a:r>
              <a:rPr lang="zh-CN" altLang="en-US" sz="26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教工小家</a:t>
            </a:r>
            <a:r>
              <a:rPr lang="zh-CN" altLang="en-US" sz="26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华文宋体" charset="0"/>
                <a:ea typeface="方正姚体" charset="0"/>
                <a:cs typeface="方正姚体" charset="0"/>
              </a:rPr>
              <a:t>”</a:t>
            </a:r>
            <a:r>
              <a:rPr lang="zh-CN" altLang="en-US" sz="26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建设工作总结</a:t>
            </a:r>
            <a:r>
              <a:rPr lang="ko-KR" altLang="en-US" sz="2600"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Gulim" charset="0"/>
                <a:cs typeface="Gulim" charset="0"/>
              </a:rPr>
              <a:t> </a:t>
            </a:r>
            <a:endParaRPr kumimoji="1" lang="zh-CN" altLang="en-US" sz="26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eibei SC Bold"/>
              <a:cs typeface="Weibei SC Bold"/>
            </a:endParaRPr>
          </a:p>
        </p:txBody>
      </p:sp>
      <p:sp>
        <p:nvSpPr>
          <p:cNvPr id="7" name="矩形 6"/>
          <p:cNvSpPr/>
          <p:nvPr/>
        </p:nvSpPr>
        <p:spPr>
          <a:xfrm>
            <a:off x="3429000" y="4095750"/>
            <a:ext cx="4572001" cy="784830"/>
          </a:xfrm>
          <a:prstGeom prst="rect">
            <a:avLst/>
          </a:prstGeom>
        </p:spPr>
        <p:txBody>
          <a:bodyPr wrap="square">
            <a:spAutoFit/>
          </a:bodyPr>
          <a:lstStyle/>
          <a:p>
            <a:pPr algn="r">
              <a:spcBef>
                <a:spcPct val="50000"/>
              </a:spcBef>
            </a:pPr>
            <a:r>
              <a:rPr lang="ko-KR" altLang="en-US" sz="1400" b="1" dirty="0" smtClean="0">
                <a:solidFill>
                  <a:srgbClr val="B2B2B2"/>
                </a:solidFill>
                <a:latin typeface="Gulim" charset="0"/>
                <a:ea typeface="Gulim" charset="0"/>
              </a:rPr>
              <a:t> </a:t>
            </a: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报 告 人 </a:t>
            </a:r>
            <a:r>
              <a:rPr lang="en-US" altLang="zh-CN"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 </a:t>
            </a:r>
            <a:r>
              <a:rPr lang="zh-CN"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朱 翔</a:t>
            </a:r>
            <a:endParaRPr lang="en-US" altLang="zh-CN"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endParaRPr>
          </a:p>
          <a:p>
            <a:pPr algn="r">
              <a:spcBef>
                <a:spcPct val="50000"/>
              </a:spcBef>
            </a:pPr>
            <a:r>
              <a:rPr lang="en-US" altLang="zh-CN"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rPr>
              <a:t>2016.1.25</a:t>
            </a:r>
            <a:endParaRPr lang="en-US" altLang="ko-K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charset="0"/>
              <a:ea typeface="方正姚体" charset="0"/>
              <a:cs typeface="方正姚体" charset="0"/>
            </a:endParaRPr>
          </a:p>
        </p:txBody>
      </p:sp>
    </p:spTree>
    <p:extLst>
      <p:ext uri="{BB962C8B-B14F-4D97-AF65-F5344CB8AC3E}">
        <p14:creationId xmlns:p14="http://schemas.microsoft.com/office/powerpoint/2010/main" val="21120288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052"/>
            <a:ext cx="8229600" cy="633514"/>
          </a:xfrm>
        </p:spPr>
        <p:txBody>
          <a:bodyPr>
            <a:normAutofit/>
          </a:bodyPr>
          <a:lstStyle/>
          <a:p>
            <a:pPr lvl="0" algn="r">
              <a:spcBef>
                <a:spcPct val="50000"/>
              </a:spcBef>
            </a:pPr>
            <a:r>
              <a:rPr lang="zh-CN" altLang="en-US" sz="2800" dirty="0" smtClean="0">
                <a:solidFill>
                  <a:schemeClr val="bg2"/>
                </a:solidFill>
                <a:ea typeface="黑体" charset="0"/>
                <a:cs typeface="黑体" charset="0"/>
              </a:rPr>
              <a:t>艺术女性之家：关心妇女</a:t>
            </a:r>
            <a:r>
              <a:rPr lang="zh-CN" altLang="en-US" sz="2800" dirty="0">
                <a:solidFill>
                  <a:schemeClr val="bg2"/>
                </a:solidFill>
                <a:ea typeface="黑体" charset="0"/>
                <a:cs typeface="黑体" charset="0"/>
              </a:rPr>
              <a:t>工作，弘扬</a:t>
            </a:r>
            <a:r>
              <a:rPr lang="zh-CN" altLang="en-US" sz="2800" dirty="0" smtClean="0">
                <a:solidFill>
                  <a:schemeClr val="bg2"/>
                </a:solidFill>
                <a:ea typeface="黑体" charset="0"/>
                <a:cs typeface="黑体" charset="0"/>
              </a:rPr>
              <a:t>女性先进</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sp>
        <p:nvSpPr>
          <p:cNvPr id="10" name="六边形 9" descr="iStock_000003127471Small.jpg"/>
          <p:cNvSpPr/>
          <p:nvPr/>
        </p:nvSpPr>
        <p:spPr>
          <a:xfrm>
            <a:off x="357158" y="3143254"/>
            <a:ext cx="1822868" cy="1571618"/>
          </a:xfrm>
          <a:prstGeom prst="hexagon">
            <a:avLst>
              <a:gd name="adj" fmla="val 28890"/>
              <a:gd name="vf" fmla="val 115470"/>
            </a:avLst>
          </a:prstGeom>
          <a:blipFill dpi="0" rotWithShape="1">
            <a:blip r:embed="rId3"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1" name="六边形 10" descr="iStock_000003127471Small.jpg"/>
          <p:cNvSpPr/>
          <p:nvPr/>
        </p:nvSpPr>
        <p:spPr>
          <a:xfrm>
            <a:off x="357158" y="1285866"/>
            <a:ext cx="1822868" cy="1571618"/>
          </a:xfrm>
          <a:prstGeom prst="hexagon">
            <a:avLst>
              <a:gd name="adj" fmla="val 28890"/>
              <a:gd name="vf" fmla="val 115470"/>
            </a:avLst>
          </a:prstGeom>
          <a:blipFill dpi="0" rotWithShape="1">
            <a:blip r:embed="rId4"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2" name="六边形 11" descr="iStock_000003127471Small.jpg"/>
          <p:cNvSpPr/>
          <p:nvPr/>
        </p:nvSpPr>
        <p:spPr>
          <a:xfrm>
            <a:off x="1876404" y="2368284"/>
            <a:ext cx="1822868" cy="1571618"/>
          </a:xfrm>
          <a:prstGeom prst="hexagon">
            <a:avLst>
              <a:gd name="adj" fmla="val 28890"/>
              <a:gd name="vf" fmla="val 115470"/>
            </a:avLst>
          </a:prstGeom>
          <a:blipFill dpi="0" rotWithShape="1">
            <a:blip r:embed="rId5"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3" name="六边形 12" descr="iStock_000003127471Small.jpg"/>
          <p:cNvSpPr/>
          <p:nvPr/>
        </p:nvSpPr>
        <p:spPr>
          <a:xfrm>
            <a:off x="6500826" y="3214692"/>
            <a:ext cx="1822868" cy="1571618"/>
          </a:xfrm>
          <a:prstGeom prst="hexagon">
            <a:avLst>
              <a:gd name="adj" fmla="val 28890"/>
              <a:gd name="vf" fmla="val 115470"/>
            </a:avLst>
          </a:prstGeom>
          <a:blipFill dpi="0" rotWithShape="1">
            <a:blip r:embed="rId6"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4" name="六边形 13" descr="iStock_000003127471Small.jpg"/>
          <p:cNvSpPr/>
          <p:nvPr/>
        </p:nvSpPr>
        <p:spPr>
          <a:xfrm>
            <a:off x="6500826" y="1500180"/>
            <a:ext cx="1822868" cy="1571618"/>
          </a:xfrm>
          <a:prstGeom prst="hexagon">
            <a:avLst>
              <a:gd name="adj" fmla="val 28890"/>
              <a:gd name="vf" fmla="val 115470"/>
            </a:avLst>
          </a:prstGeom>
          <a:blipFill dpi="0" rotWithShape="1">
            <a:blip r:embed="rId7"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5" name="六边形 14" descr="iStock_000003127471Small.jpg"/>
          <p:cNvSpPr/>
          <p:nvPr/>
        </p:nvSpPr>
        <p:spPr>
          <a:xfrm>
            <a:off x="3428992" y="3160372"/>
            <a:ext cx="1822868" cy="1571618"/>
          </a:xfrm>
          <a:prstGeom prst="hexagon">
            <a:avLst>
              <a:gd name="adj" fmla="val 28890"/>
              <a:gd name="vf" fmla="val 115470"/>
            </a:avLst>
          </a:prstGeom>
          <a:blipFill dpi="0" rotWithShape="1">
            <a:blip r:embed="rId8"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6" name="六边形 15" descr="iStock_000003127471Small.jpg"/>
          <p:cNvSpPr/>
          <p:nvPr/>
        </p:nvSpPr>
        <p:spPr>
          <a:xfrm>
            <a:off x="5000628" y="2440292"/>
            <a:ext cx="1822868" cy="1571618"/>
          </a:xfrm>
          <a:prstGeom prst="hexagon">
            <a:avLst>
              <a:gd name="adj" fmla="val 28890"/>
              <a:gd name="vf" fmla="val 115470"/>
            </a:avLst>
          </a:prstGeom>
          <a:blipFill dpi="0" rotWithShape="1">
            <a:blip r:embed="rId9"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7" name="六边形 16" descr="iStock_000003127471Small.jpg"/>
          <p:cNvSpPr/>
          <p:nvPr/>
        </p:nvSpPr>
        <p:spPr>
          <a:xfrm>
            <a:off x="3500430" y="1504188"/>
            <a:ext cx="1822868" cy="1571618"/>
          </a:xfrm>
          <a:prstGeom prst="hexagon">
            <a:avLst>
              <a:gd name="adj" fmla="val 28890"/>
              <a:gd name="vf" fmla="val 115470"/>
            </a:avLst>
          </a:prstGeom>
          <a:blipFill dpi="0" rotWithShape="1">
            <a:blip r:embed="rId10"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9" name="六边形 18" descr="iStock_000003127471Small.jpg"/>
          <p:cNvSpPr/>
          <p:nvPr/>
        </p:nvSpPr>
        <p:spPr>
          <a:xfrm>
            <a:off x="2051720" y="987574"/>
            <a:ext cx="1584176" cy="1283586"/>
          </a:xfrm>
          <a:prstGeom prst="hexagon">
            <a:avLst>
              <a:gd name="adj" fmla="val 28890"/>
              <a:gd name="vf" fmla="val 115470"/>
            </a:avLst>
          </a:prstGeom>
          <a:blipFill dpi="0" rotWithShape="1">
            <a:blip r:embed="rId11"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0" name="六边形 19" descr="iStock_000003127471Small.jpg"/>
          <p:cNvSpPr/>
          <p:nvPr/>
        </p:nvSpPr>
        <p:spPr>
          <a:xfrm>
            <a:off x="5148064" y="1059582"/>
            <a:ext cx="1584176" cy="1283586"/>
          </a:xfrm>
          <a:prstGeom prst="hexagon">
            <a:avLst>
              <a:gd name="adj" fmla="val 28890"/>
              <a:gd name="vf" fmla="val 115470"/>
            </a:avLst>
          </a:prstGeom>
          <a:blipFill dpi="0" rotWithShape="1">
            <a:blip r:embed="rId12"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29682702"/>
      </p:ext>
    </p:extLst>
  </p:cSld>
  <p:clrMapOvr>
    <a:masterClrMapping/>
  </p:clrMapOvr>
  <p:transition spd="slow">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33514"/>
          </a:xfrm>
        </p:spPr>
        <p:txBody>
          <a:bodyPr>
            <a:normAutofit/>
          </a:bodyPr>
          <a:lstStyle/>
          <a:p>
            <a:pPr algn="r">
              <a:spcBef>
                <a:spcPct val="50000"/>
              </a:spcBef>
            </a:pPr>
            <a:r>
              <a:rPr lang="zh-CN" altLang="en-US" sz="2800" dirty="0" smtClean="0">
                <a:solidFill>
                  <a:schemeClr val="bg2"/>
                </a:solidFill>
                <a:ea typeface="黑体" charset="0"/>
                <a:cs typeface="黑体" charset="0"/>
              </a:rPr>
              <a:t>温馨和谐之家：建大家喜欢小家，搞大家喜欢活动</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sp>
        <p:nvSpPr>
          <p:cNvPr id="10" name="六边形 9" descr="iStock_000003127471Small.jpg"/>
          <p:cNvSpPr/>
          <p:nvPr/>
        </p:nvSpPr>
        <p:spPr>
          <a:xfrm>
            <a:off x="357158" y="3143254"/>
            <a:ext cx="1822868" cy="1571618"/>
          </a:xfrm>
          <a:prstGeom prst="hexagon">
            <a:avLst>
              <a:gd name="adj" fmla="val 28890"/>
              <a:gd name="vf" fmla="val 115470"/>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2" name="六边形 11" descr="iStock_000003127471Small.jpg"/>
          <p:cNvSpPr/>
          <p:nvPr/>
        </p:nvSpPr>
        <p:spPr>
          <a:xfrm>
            <a:off x="357158" y="1285866"/>
            <a:ext cx="1822868" cy="1571618"/>
          </a:xfrm>
          <a:prstGeom prst="hexagon">
            <a:avLst>
              <a:gd name="adj" fmla="val 28890"/>
              <a:gd name="vf" fmla="val 115470"/>
            </a:avLst>
          </a:prstGeom>
          <a:blipFill dpi="0" rotWithShape="1">
            <a:blip r:embed="rId4"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3" name="六边形 12" descr="iStock_000003127471Small.jpg"/>
          <p:cNvSpPr/>
          <p:nvPr/>
        </p:nvSpPr>
        <p:spPr>
          <a:xfrm>
            <a:off x="1876404" y="2162170"/>
            <a:ext cx="1822868" cy="1571618"/>
          </a:xfrm>
          <a:prstGeom prst="hexagon">
            <a:avLst>
              <a:gd name="adj" fmla="val 28890"/>
              <a:gd name="vf" fmla="val 115470"/>
            </a:avLst>
          </a:prstGeom>
          <a:blipFill dpi="0" rotWithShape="1">
            <a:blip r:embed="rId5"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5" name="六边形 14" descr="iStock_000003127471Small.jpg"/>
          <p:cNvSpPr/>
          <p:nvPr/>
        </p:nvSpPr>
        <p:spPr>
          <a:xfrm>
            <a:off x="6500826" y="1500180"/>
            <a:ext cx="1822868" cy="1571618"/>
          </a:xfrm>
          <a:prstGeom prst="hexagon">
            <a:avLst>
              <a:gd name="adj" fmla="val 28890"/>
              <a:gd name="vf" fmla="val 115470"/>
            </a:avLst>
          </a:prstGeom>
          <a:blipFill dpi="0" rotWithShape="1">
            <a:blip r:embed="rId6"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6" name="六边形 15" descr="iStock_000003127471Small.jpg"/>
          <p:cNvSpPr/>
          <p:nvPr/>
        </p:nvSpPr>
        <p:spPr>
          <a:xfrm>
            <a:off x="3428992" y="3143254"/>
            <a:ext cx="1822868" cy="1571618"/>
          </a:xfrm>
          <a:prstGeom prst="hexagon">
            <a:avLst>
              <a:gd name="adj" fmla="val 2889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7" name="六边形 16" descr="iStock_000003127471Small.jpg"/>
          <p:cNvSpPr/>
          <p:nvPr/>
        </p:nvSpPr>
        <p:spPr>
          <a:xfrm rot="10800000">
            <a:off x="5000628" y="2357436"/>
            <a:ext cx="1822868" cy="1571618"/>
          </a:xfrm>
          <a:prstGeom prst="hexagon">
            <a:avLst>
              <a:gd name="adj" fmla="val 28890"/>
              <a:gd name="vf" fmla="val 115470"/>
            </a:avLst>
          </a:prstGeom>
          <a:blipFill dpi="0" rotWithShape="1">
            <a:blip r:embed="rId8"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8" name="六边形 17" descr="iStock_000003127471Small.jpg"/>
          <p:cNvSpPr/>
          <p:nvPr/>
        </p:nvSpPr>
        <p:spPr>
          <a:xfrm>
            <a:off x="3500430" y="1428742"/>
            <a:ext cx="1822868" cy="1571618"/>
          </a:xfrm>
          <a:prstGeom prst="hexagon">
            <a:avLst>
              <a:gd name="adj" fmla="val 2889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9" name="六边形 18" descr="iStock_000003127471Small.jpg"/>
          <p:cNvSpPr/>
          <p:nvPr/>
        </p:nvSpPr>
        <p:spPr>
          <a:xfrm>
            <a:off x="6516216" y="3147814"/>
            <a:ext cx="1808586" cy="1559304"/>
          </a:xfrm>
          <a:prstGeom prst="hexagon">
            <a:avLst>
              <a:gd name="adj" fmla="val 28890"/>
              <a:gd name="vf" fmla="val 115470"/>
            </a:avLst>
          </a:prstGeom>
          <a:blipFill dpi="0" rotWithShape="1">
            <a:blip r:embed="rId10"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0" name="六边形 19" descr="iStock_000003127471Small.jpg"/>
          <p:cNvSpPr/>
          <p:nvPr/>
        </p:nvSpPr>
        <p:spPr>
          <a:xfrm>
            <a:off x="5220072" y="987574"/>
            <a:ext cx="1440160" cy="1293817"/>
          </a:xfrm>
          <a:prstGeom prst="hexagon">
            <a:avLst>
              <a:gd name="adj" fmla="val 28890"/>
              <a:gd name="vf" fmla="val 115470"/>
            </a:avLst>
          </a:prstGeom>
          <a:blipFill dpi="0" rotWithShape="1">
            <a:blip r:embed="rId11"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1" name="六边形 20" descr="iStock_000003127471Small.jpg"/>
          <p:cNvSpPr/>
          <p:nvPr/>
        </p:nvSpPr>
        <p:spPr>
          <a:xfrm>
            <a:off x="2195736" y="987574"/>
            <a:ext cx="1342834" cy="1093450"/>
          </a:xfrm>
          <a:prstGeom prst="hexagon">
            <a:avLst>
              <a:gd name="adj" fmla="val 28890"/>
              <a:gd name="vf" fmla="val 115470"/>
            </a:avLst>
          </a:prstGeom>
          <a:blipFill dpi="0" rotWithShape="1">
            <a:blip r:embed="rId12"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2" name="六边形 21" descr="iStock_000003127471Small.jpg"/>
          <p:cNvSpPr/>
          <p:nvPr/>
        </p:nvSpPr>
        <p:spPr>
          <a:xfrm>
            <a:off x="7956376" y="915566"/>
            <a:ext cx="1584176" cy="1283586"/>
          </a:xfrm>
          <a:prstGeom prst="hexagon">
            <a:avLst>
              <a:gd name="adj" fmla="val 28890"/>
              <a:gd name="vf" fmla="val 115470"/>
            </a:avLst>
          </a:prstGeom>
          <a:blipFill dpi="0" rotWithShape="1">
            <a:blip r:embed="rId13"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57556802"/>
      </p:ext>
    </p:extLst>
  </p:cSld>
  <p:clrMapOvr>
    <a:masterClrMapping/>
  </p:clrMapOvr>
  <p:transition spd="slow">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p:cNvSpPr/>
          <p:nvPr/>
        </p:nvSpPr>
        <p:spPr>
          <a:xfrm>
            <a:off x="3347864" y="1995686"/>
            <a:ext cx="4957762" cy="871538"/>
          </a:xfrm>
          <a:prstGeom prst="wedgeRectCallout">
            <a:avLst>
              <a:gd name="adj1" fmla="val -20199"/>
              <a:gd name="adj2" fmla="val 5009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10" name="Title 2"/>
          <p:cNvSpPr txBox="1">
            <a:spLocks/>
          </p:cNvSpPr>
          <p:nvPr/>
        </p:nvSpPr>
        <p:spPr>
          <a:xfrm>
            <a:off x="3563888" y="2139702"/>
            <a:ext cx="4608512" cy="733879"/>
          </a:xfrm>
          <a:prstGeom prst="rect">
            <a:avLst/>
          </a:prstGeom>
        </p:spPr>
        <p:txBody>
          <a:bodyPr>
            <a:normAutofit/>
          </a:bodyPr>
          <a:lstStyle/>
          <a:p>
            <a:pPr algn="l" defTabSz="914400">
              <a:buNone/>
            </a:pPr>
            <a:r>
              <a:rPr lang="en-US" b="0" i="0" dirty="0" smtClean="0">
                <a:solidFill>
                  <a:schemeClr val="bg1"/>
                </a:solidFill>
                <a:latin typeface="Hei"/>
                <a:ea typeface="Hei"/>
                <a:cs typeface="Hei"/>
              </a:rPr>
              <a:t>感谢</a:t>
            </a:r>
            <a:r>
              <a:rPr lang="zh-CN" altLang="en-US" b="0" i="0" dirty="0" smtClean="0">
                <a:solidFill>
                  <a:schemeClr val="bg1"/>
                </a:solidFill>
                <a:latin typeface="Hei"/>
                <a:ea typeface="Hei"/>
                <a:cs typeface="Hei"/>
              </a:rPr>
              <a:t>学校工会、校院党政以及其他院部给予的指导和大力支持！谢谢！</a:t>
            </a:r>
            <a:endParaRPr lang="en-US" b="0" i="0" dirty="0">
              <a:solidFill>
                <a:schemeClr val="bg1"/>
              </a:solidFill>
              <a:latin typeface="Hei"/>
              <a:ea typeface="Hei"/>
              <a:cs typeface="Hei"/>
            </a:endParaRPr>
          </a:p>
        </p:txBody>
      </p:sp>
      <p:sp>
        <p:nvSpPr>
          <p:cNvPr id="11" name="Title 10"/>
          <p:cNvSpPr>
            <a:spLocks noGrp="1"/>
          </p:cNvSpPr>
          <p:nvPr>
            <p:ph type="title"/>
          </p:nvPr>
        </p:nvSpPr>
        <p:spPr>
          <a:xfrm>
            <a:off x="1440873" y="627534"/>
            <a:ext cx="6515503" cy="633514"/>
          </a:xfrm>
        </p:spPr>
        <p:txBody>
          <a:bodyPr>
            <a:normAutofit fontScale="90000"/>
          </a:bodyPr>
          <a:lstStyle/>
          <a:p>
            <a:pPr algn="ctr" defTabSz="914400">
              <a:spcBef>
                <a:spcPts val="0"/>
              </a:spcBef>
              <a:buNone/>
            </a:pPr>
            <a:r>
              <a:rPr lang="en-US" sz="2500" b="1" i="0" baseline="0" dirty="0">
                <a:solidFill>
                  <a:schemeClr val="bg1"/>
                </a:solidFill>
                <a:latin typeface="Hei"/>
                <a:ea typeface="Hei"/>
                <a:cs typeface="Hei"/>
              </a:rPr>
              <a:t/>
            </a:r>
            <a:br>
              <a:rPr lang="en-US" sz="2500" b="1" i="0" baseline="0" dirty="0">
                <a:solidFill>
                  <a:schemeClr val="bg1"/>
                </a:solidFill>
                <a:latin typeface="Hei"/>
                <a:ea typeface="Hei"/>
                <a:cs typeface="Hei"/>
              </a:rPr>
            </a:br>
            <a:r>
              <a:rPr lang="en-US" sz="2800" b="1" i="0" cap="small" baseline="0" dirty="0" smtClean="0">
                <a:solidFill>
                  <a:schemeClr val="bg1"/>
                </a:solidFill>
                <a:latin typeface="Hei"/>
                <a:ea typeface="Hei"/>
                <a:cs typeface="Hei"/>
              </a:rPr>
              <a:t>我们致力于</a:t>
            </a:r>
            <a:r>
              <a:rPr lang="zh-CN" altLang="en-US" sz="2800" b="1" i="0" cap="small" baseline="0" dirty="0" smtClean="0">
                <a:solidFill>
                  <a:schemeClr val="bg1"/>
                </a:solidFill>
                <a:latin typeface="Hei"/>
                <a:ea typeface="Hei"/>
                <a:cs typeface="Hei"/>
              </a:rPr>
              <a:t>建设“艺术天地 人文小家”</a:t>
            </a:r>
            <a:r>
              <a:rPr lang="en-US" sz="2500" b="1" i="0" baseline="0" dirty="0">
                <a:solidFill>
                  <a:schemeClr val="bg1"/>
                </a:solidFill>
                <a:latin typeface="Hei"/>
                <a:ea typeface="Hei"/>
                <a:cs typeface="Hei"/>
              </a:rPr>
              <a:t/>
            </a:r>
            <a:br>
              <a:rPr lang="en-US" sz="2500" b="1" i="0" baseline="0" dirty="0">
                <a:solidFill>
                  <a:schemeClr val="bg1"/>
                </a:solidFill>
                <a:latin typeface="Hei"/>
                <a:ea typeface="Hei"/>
                <a:cs typeface="Hei"/>
              </a:rPr>
            </a:br>
            <a:endParaRPr lang="en-US" sz="2500" b="1" i="0" baseline="0" dirty="0">
              <a:solidFill>
                <a:schemeClr val="bg1"/>
              </a:solidFill>
              <a:latin typeface="Hei"/>
              <a:ea typeface="Hei"/>
              <a:cs typeface="Hei"/>
            </a:endParaRPr>
          </a:p>
        </p:txBody>
      </p:sp>
      <p:sp>
        <p:nvSpPr>
          <p:cNvPr id="14" name="Content Placeholder 13"/>
          <p:cNvSpPr>
            <a:spLocks noGrp="1"/>
          </p:cNvSpPr>
          <p:nvPr>
            <p:ph idx="1"/>
          </p:nvPr>
        </p:nvSpPr>
        <p:spPr>
          <a:xfrm>
            <a:off x="3316296" y="1900909"/>
            <a:ext cx="5379485" cy="1013741"/>
          </a:xfrm>
        </p:spPr>
        <p:txBody>
          <a:bodyPr>
            <a:normAutofit/>
          </a:bodyPr>
          <a:lstStyle/>
          <a:p>
            <a:pPr marL="0" indent="0" algn="l" defTabSz="914400">
              <a:spcBef>
                <a:spcPts val="432"/>
              </a:spcBef>
              <a:buNone/>
            </a:pPr>
            <a:r>
              <a:rPr lang="en-US" sz="1800" b="0" i="0" dirty="0">
                <a:solidFill>
                  <a:schemeClr val="bg1"/>
                </a:solidFill>
                <a:latin typeface="Hei"/>
                <a:ea typeface="Hei"/>
                <a:cs typeface="Hei"/>
              </a:rPr>
              <a:t/>
            </a:r>
            <a:br>
              <a:rPr lang="en-US" sz="1800" b="0" i="0" dirty="0">
                <a:solidFill>
                  <a:schemeClr val="bg1"/>
                </a:solidFill>
                <a:latin typeface="Hei"/>
                <a:ea typeface="Hei"/>
                <a:cs typeface="Hei"/>
              </a:rPr>
            </a:br>
            <a:endParaRPr lang="en-US" sz="1800" b="0" i="0" dirty="0">
              <a:solidFill>
                <a:schemeClr val="bg1"/>
              </a:solidFill>
              <a:latin typeface="Hei"/>
              <a:ea typeface="Hei"/>
              <a:cs typeface="Hei"/>
            </a:endParaRPr>
          </a:p>
          <a:p>
            <a:pPr marL="0" indent="0" algn="l" defTabSz="914400">
              <a:spcBef>
                <a:spcPts val="0"/>
              </a:spcBef>
              <a:buNone/>
            </a:pPr>
            <a:endParaRPr lang="en-US" dirty="0" smtClean="0">
              <a:latin typeface="Hei"/>
              <a:ea typeface="Hei"/>
              <a:cs typeface="Hei"/>
            </a:endParaRPr>
          </a:p>
        </p:txBody>
      </p:sp>
      <p:pic>
        <p:nvPicPr>
          <p:cNvPr id="3" name="图片 2" descr="IMG_700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9632" y="1059582"/>
            <a:ext cx="1697385" cy="22631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12" name="Group 13"/>
          <p:cNvGrpSpPr/>
          <p:nvPr/>
        </p:nvGrpSpPr>
        <p:grpSpPr>
          <a:xfrm>
            <a:off x="-2260504" y="3379788"/>
            <a:ext cx="12076724" cy="2645378"/>
            <a:chOff x="1030309" y="4254857"/>
            <a:chExt cx="8113691" cy="1777285"/>
          </a:xfrm>
          <a:solidFill>
            <a:schemeClr val="accent1">
              <a:lumMod val="75000"/>
            </a:schemeClr>
          </a:solidFill>
        </p:grpSpPr>
        <p:sp>
          <p:nvSpPr>
            <p:cNvPr id="13" name="Oval 14"/>
            <p:cNvSpPr/>
            <p:nvPr/>
          </p:nvSpPr>
          <p:spPr>
            <a:xfrm>
              <a:off x="1030309"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15" name="Oval 15"/>
            <p:cNvSpPr/>
            <p:nvPr/>
          </p:nvSpPr>
          <p:spPr>
            <a:xfrm>
              <a:off x="2297590"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16" name="Oval 16"/>
            <p:cNvSpPr/>
            <p:nvPr/>
          </p:nvSpPr>
          <p:spPr>
            <a:xfrm>
              <a:off x="3564871"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17" name="Oval 17"/>
            <p:cNvSpPr/>
            <p:nvPr/>
          </p:nvSpPr>
          <p:spPr>
            <a:xfrm>
              <a:off x="4832152"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18" name="Oval 18"/>
            <p:cNvSpPr/>
            <p:nvPr/>
          </p:nvSpPr>
          <p:spPr>
            <a:xfrm>
              <a:off x="6099433"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19" name="Oval 19"/>
            <p:cNvSpPr/>
            <p:nvPr/>
          </p:nvSpPr>
          <p:spPr>
            <a:xfrm>
              <a:off x="7366715"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grpSp>
      <p:grpSp>
        <p:nvGrpSpPr>
          <p:cNvPr id="20" name="Group 12"/>
          <p:cNvGrpSpPr/>
          <p:nvPr/>
        </p:nvGrpSpPr>
        <p:grpSpPr>
          <a:xfrm>
            <a:off x="-2696239" y="3884212"/>
            <a:ext cx="12076724" cy="2645378"/>
            <a:chOff x="1030309" y="4254857"/>
            <a:chExt cx="8113691" cy="1777285"/>
          </a:xfrm>
        </p:grpSpPr>
        <p:sp>
          <p:nvSpPr>
            <p:cNvPr id="21" name="Oval 3"/>
            <p:cNvSpPr/>
            <p:nvPr/>
          </p:nvSpPr>
          <p:spPr>
            <a:xfrm>
              <a:off x="1030309"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22" name="Oval 7"/>
            <p:cNvSpPr/>
            <p:nvPr/>
          </p:nvSpPr>
          <p:spPr>
            <a:xfrm>
              <a:off x="2297590"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23" name="Oval 8"/>
            <p:cNvSpPr/>
            <p:nvPr/>
          </p:nvSpPr>
          <p:spPr>
            <a:xfrm>
              <a:off x="3564871"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24" name="Oval 9"/>
            <p:cNvSpPr/>
            <p:nvPr/>
          </p:nvSpPr>
          <p:spPr>
            <a:xfrm>
              <a:off x="4832152"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25" name="Oval 10"/>
            <p:cNvSpPr/>
            <p:nvPr/>
          </p:nvSpPr>
          <p:spPr>
            <a:xfrm>
              <a:off x="6099433"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sp>
          <p:nvSpPr>
            <p:cNvPr id="26" name="Oval 11"/>
            <p:cNvSpPr/>
            <p:nvPr/>
          </p:nvSpPr>
          <p:spPr>
            <a:xfrm>
              <a:off x="7366715"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i"/>
                <a:ea typeface="Hei"/>
                <a:cs typeface="Hei"/>
              </a:endParaRPr>
            </a:p>
          </p:txBody>
        </p:sp>
      </p:grpSp>
    </p:spTree>
    <p:extLst>
      <p:ext uri="{BB962C8B-B14F-4D97-AF65-F5344CB8AC3E}">
        <p14:creationId xmlns:p14="http://schemas.microsoft.com/office/powerpoint/2010/main" val="2390368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2000" accel="29000" decel="71000" autoRev="1" fill="remove" nodeType="withEffect">
                                  <p:stCondLst>
                                    <p:cond delay="1000"/>
                                  </p:stCondLst>
                                  <p:childTnLst>
                                    <p:animMotion origin="layout" path="M 0 0  L 0.067 0.07118  C 0.081 0.08719  0.102 0.09609  0.124 0.09609  C 0.149 0.09609  0.169 0.08719  0.183 0.07118  L 0.25 0  E" pathEditMode="relative" ptsTypes="">
                                      <p:cBhvr>
                                        <p:cTn id="6" dur="2000" fill="hold"/>
                                        <p:tgtEl>
                                          <p:spTgt spid="12"/>
                                        </p:tgtEl>
                                        <p:attrNameLst>
                                          <p:attrName>ppt_x</p:attrName>
                                          <p:attrName>ppt_y</p:attrName>
                                        </p:attrNameLst>
                                      </p:cBhvr>
                                    </p:animMotion>
                                  </p:childTnLst>
                                </p:cTn>
                              </p:par>
                              <p:par>
                                <p:cTn id="7" presetID="37" presetClass="path" presetSubtype="0" repeatCount="2000" accel="29000" decel="71000" autoRev="1" fill="remove" nodeType="withEffect">
                                  <p:stCondLst>
                                    <p:cond delay="0"/>
                                  </p:stCondLst>
                                  <p:childTnLst>
                                    <p:animMotion origin="layout" path="M 0 0  L 0.067 0.07118  C 0.081 0.08719  0.102 0.09609  0.124 0.09609  C 0.149 0.09609  0.169 0.08719  0.183 0.07118  L 0.25 0  E" pathEditMode="relative" ptsTypes="">
                                      <p:cBhvr>
                                        <p:cTn id="8"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4"/>
          <p:cNvSpPr txBox="1">
            <a:spLocks/>
          </p:cNvSpPr>
          <p:nvPr/>
        </p:nvSpPr>
        <p:spPr>
          <a:xfrm>
            <a:off x="546409" y="3853722"/>
            <a:ext cx="8184995" cy="685800"/>
          </a:xfrm>
          <a:prstGeom prst="rect">
            <a:avLst/>
          </a:prstGeom>
        </p:spPr>
        <p:txBody>
          <a:bodyPr vert="horz" anchor="t">
            <a:normAutofit/>
          </a:bodyPr>
          <a:lstStyle/>
          <a:p>
            <a:pPr marL="0" marR="0" indent="0" algn="ctr" defTabSz="914400">
              <a:lnSpc>
                <a:spcPct val="90000"/>
              </a:lnSpc>
              <a:spcBef>
                <a:spcPts val="0"/>
              </a:spcBef>
              <a:spcAft>
                <a:spcPts val="0"/>
              </a:spcAft>
              <a:buNone/>
            </a:pPr>
            <a:r>
              <a:rPr lang="zh-CN" altLang="en-US" sz="1600" b="0" i="0" u="none" strike="noStrike" cap="none" dirty="0" smtClean="0">
                <a:solidFill>
                  <a:schemeClr val="bg1"/>
                </a:solidFill>
                <a:effectLst/>
                <a:latin typeface="Hei"/>
                <a:ea typeface="Hei"/>
                <a:cs typeface="Hei"/>
              </a:rPr>
              <a:t>祝愿大家猴年吉祥！工作顺利！</a:t>
            </a:r>
            <a:endParaRPr lang="en-US" sz="1600" b="0" i="0" u="none" strike="noStrike" cap="none" dirty="0">
              <a:solidFill>
                <a:schemeClr val="bg1"/>
              </a:solidFill>
              <a:effectLst/>
              <a:latin typeface="Hei"/>
              <a:ea typeface="Hei"/>
              <a:cs typeface="Hei"/>
            </a:endParaRPr>
          </a:p>
        </p:txBody>
      </p:sp>
      <p:pic>
        <p:nvPicPr>
          <p:cNvPr id="6" name="Fish.mp4">
            <a:hlinkClick r:id=""/>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2871" y="1428750"/>
            <a:ext cx="2798259"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标题 1"/>
          <p:cNvSpPr>
            <a:spLocks noGrp="1"/>
          </p:cNvSpPr>
          <p:nvPr>
            <p:ph type="title"/>
          </p:nvPr>
        </p:nvSpPr>
        <p:spPr/>
        <p:txBody>
          <a:bodyPr/>
          <a:lstStyle/>
          <a:p>
            <a:endParaRPr kumimoji="1" lang="zh-CN" altLang="en-US"/>
          </a:p>
        </p:txBody>
      </p:sp>
    </p:spTree>
    <p:extLst>
      <p:ext uri="{BB962C8B-B14F-4D97-AF65-F5344CB8AC3E}">
        <p14:creationId xmlns:p14="http://schemas.microsoft.com/office/powerpoint/2010/main" val="641151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1" presetClass="mediacall" presetSubtype="0" fill="hold" nodeType="withEffect">
                                  <p:stCondLst>
                                    <p:cond delay="0"/>
                                  </p:stCondLst>
                                  <p:childTnLst>
                                    <p:cmd type="call" cmd="playFrom(0.0)">
                                      <p:cBhvr>
                                        <p:cTn id="9" dur="24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789703984"/>
              </p:ext>
            </p:extLst>
          </p:nvPr>
        </p:nvGraphicFramePr>
        <p:xfrm>
          <a:off x="1350334" y="712380"/>
          <a:ext cx="7326121" cy="3587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715082"/>
            <a:ext cx="3068782" cy="633514"/>
          </a:xfrm>
        </p:spPr>
        <p:txBody>
          <a:bodyPr>
            <a:normAutofit/>
          </a:bodyPr>
          <a:lstStyle/>
          <a:p>
            <a:pPr algn="l" defTabSz="914400">
              <a:spcBef>
                <a:spcPts val="0"/>
              </a:spcBef>
              <a:buNone/>
            </a:pPr>
            <a:r>
              <a:rPr lang="en-US" sz="2500" b="1" i="0" cap="small" baseline="0" dirty="0">
                <a:solidFill>
                  <a:schemeClr val="bg1"/>
                </a:solidFill>
                <a:effectLst/>
                <a:latin typeface="Hei"/>
                <a:ea typeface="Hei"/>
                <a:cs typeface="Hei"/>
              </a:rPr>
              <a:t>建立我们</a:t>
            </a:r>
            <a:r>
              <a:rPr lang="en-US" sz="2500" b="1" i="0" cap="small" baseline="0" dirty="0" smtClean="0">
                <a:solidFill>
                  <a:schemeClr val="bg1"/>
                </a:solidFill>
                <a:effectLst/>
                <a:latin typeface="Hei"/>
                <a:ea typeface="Hei"/>
                <a:cs typeface="Hei"/>
              </a:rPr>
              <a:t>的</a:t>
            </a:r>
            <a:r>
              <a:rPr lang="zh-CN" altLang="en-US" sz="2500" b="1" i="0" cap="small" baseline="0" dirty="0" smtClean="0">
                <a:solidFill>
                  <a:schemeClr val="bg1"/>
                </a:solidFill>
                <a:effectLst/>
                <a:latin typeface="Hei"/>
                <a:ea typeface="Hei"/>
                <a:cs typeface="Hei"/>
              </a:rPr>
              <a:t>小家特色</a:t>
            </a:r>
            <a:endParaRPr lang="en-US" sz="2500" b="1" i="0" cap="small" baseline="0" dirty="0">
              <a:solidFill>
                <a:schemeClr val="bg1"/>
              </a:solidFill>
              <a:effectLst/>
              <a:latin typeface="Hei"/>
              <a:ea typeface="Hei"/>
              <a:cs typeface="Hei"/>
            </a:endParaRPr>
          </a:p>
        </p:txBody>
      </p:sp>
      <p:sp>
        <p:nvSpPr>
          <p:cNvPr id="3" name="文本框 2"/>
          <p:cNvSpPr txBox="1"/>
          <p:nvPr/>
        </p:nvSpPr>
        <p:spPr>
          <a:xfrm>
            <a:off x="467544" y="1347614"/>
            <a:ext cx="3096344" cy="3477875"/>
          </a:xfrm>
          <a:prstGeom prst="rect">
            <a:avLst/>
          </a:prstGeom>
          <a:noFill/>
        </p:spPr>
        <p:txBody>
          <a:bodyPr wrap="square" rtlCol="0">
            <a:spAutoFit/>
          </a:bodyPr>
          <a:lstStyle/>
          <a:p>
            <a:pPr>
              <a:lnSpc>
                <a:spcPct val="140000"/>
              </a:lnSpc>
            </a:pPr>
            <a:r>
              <a:rPr lang="zh-CN" altLang="en-US" sz="2000" b="1" cap="small" dirty="0">
                <a:solidFill>
                  <a:schemeClr val="bg1"/>
                </a:solidFill>
                <a:latin typeface="Hei"/>
                <a:ea typeface="Hei"/>
                <a:cs typeface="Hei"/>
              </a:rPr>
              <a:t>“以艺术特</a:t>
            </a:r>
            <a:r>
              <a:rPr lang="zh-CN" altLang="en-US" sz="2000" b="1" cap="small" dirty="0" smtClean="0">
                <a:solidFill>
                  <a:schemeClr val="bg1"/>
                </a:solidFill>
                <a:latin typeface="Hei"/>
                <a:ea typeface="Hei"/>
                <a:cs typeface="Hei"/>
              </a:rPr>
              <a:t>⾊凝聚</a:t>
            </a:r>
            <a:r>
              <a:rPr lang="zh-CN" altLang="zh-CN" sz="2000" b="1" cap="small" dirty="0">
                <a:solidFill>
                  <a:schemeClr val="bg1"/>
                </a:solidFill>
                <a:latin typeface="Hei"/>
                <a:ea typeface="Hei"/>
                <a:cs typeface="Hei"/>
              </a:rPr>
              <a:t>，</a:t>
            </a:r>
            <a:r>
              <a:rPr lang="zh-CN" altLang="en-US" sz="2000" b="1" cap="small" dirty="0" smtClean="0">
                <a:solidFill>
                  <a:schemeClr val="bg1"/>
                </a:solidFill>
                <a:latin typeface="Hei"/>
                <a:ea typeface="Hei"/>
                <a:cs typeface="Hei"/>
              </a:rPr>
              <a:t>以服</a:t>
            </a:r>
            <a:endParaRPr lang="en-US" altLang="zh-CN" sz="2000" b="1" cap="small" dirty="0">
              <a:solidFill>
                <a:schemeClr val="bg1"/>
              </a:solidFill>
              <a:latin typeface="Hei"/>
              <a:ea typeface="Hei"/>
              <a:cs typeface="Hei"/>
            </a:endParaRPr>
          </a:p>
          <a:p>
            <a:pPr>
              <a:lnSpc>
                <a:spcPct val="140000"/>
              </a:lnSpc>
            </a:pPr>
            <a:r>
              <a:rPr lang="zh-CN" altLang="en-US" sz="2000" b="1" cap="small" dirty="0" smtClean="0">
                <a:solidFill>
                  <a:schemeClr val="bg1"/>
                </a:solidFill>
                <a:latin typeface="Hei"/>
                <a:ea typeface="Hei"/>
                <a:cs typeface="Hei"/>
              </a:rPr>
              <a:t>务</a:t>
            </a:r>
            <a:r>
              <a:rPr lang="zh-CN" altLang="en-US" sz="2000" b="1" cap="small" dirty="0">
                <a:solidFill>
                  <a:schemeClr val="bg1"/>
                </a:solidFill>
                <a:latin typeface="Hei"/>
                <a:ea typeface="Hei"/>
                <a:cs typeface="Hei"/>
              </a:rPr>
              <a:t>助⼒</a:t>
            </a:r>
            <a:r>
              <a:rPr lang="zh-CN" altLang="en-US" sz="2000" b="1" cap="small" dirty="0" smtClean="0">
                <a:solidFill>
                  <a:schemeClr val="bg1"/>
                </a:solidFill>
                <a:latin typeface="Hei"/>
                <a:ea typeface="Hei"/>
                <a:cs typeface="Hei"/>
              </a:rPr>
              <a:t>成长”，通过开展“</a:t>
            </a:r>
            <a:r>
              <a:rPr lang="zh-CN" altLang="en-US" sz="2000" b="1" cap="small" dirty="0">
                <a:solidFill>
                  <a:schemeClr val="bg1"/>
                </a:solidFill>
                <a:latin typeface="Hei"/>
                <a:ea typeface="Hei"/>
                <a:cs typeface="Hei"/>
              </a:rPr>
              <a:t>艺术天地 </a:t>
            </a:r>
            <a:r>
              <a:rPr lang="zh-CN" altLang="en-US" sz="2000" b="1" cap="small" dirty="0" smtClean="0">
                <a:solidFill>
                  <a:schemeClr val="bg1"/>
                </a:solidFill>
                <a:latin typeface="Hei"/>
                <a:ea typeface="Hei"/>
                <a:cs typeface="Hei"/>
              </a:rPr>
              <a:t> ⼈文⼩家”</a:t>
            </a:r>
            <a:endParaRPr lang="en-US" altLang="zh-CN" sz="2000" b="1" cap="small" dirty="0" smtClean="0">
              <a:solidFill>
                <a:schemeClr val="bg1"/>
              </a:solidFill>
              <a:latin typeface="Hei"/>
              <a:ea typeface="Hei"/>
              <a:cs typeface="Hei"/>
            </a:endParaRPr>
          </a:p>
          <a:p>
            <a:pPr>
              <a:lnSpc>
                <a:spcPct val="140000"/>
              </a:lnSpc>
            </a:pPr>
            <a:r>
              <a:rPr lang="zh-CN" altLang="en-US" sz="2000" b="1" cap="small" dirty="0" smtClean="0">
                <a:solidFill>
                  <a:schemeClr val="bg1"/>
                </a:solidFill>
                <a:latin typeface="Hei"/>
                <a:ea typeface="Hei"/>
                <a:cs typeface="Hei"/>
              </a:rPr>
              <a:t>创建活动，围绕学院中⼼</a:t>
            </a:r>
            <a:endParaRPr lang="en-US" altLang="zh-CN" sz="2000" b="1" cap="small" dirty="0" smtClean="0">
              <a:solidFill>
                <a:schemeClr val="bg1"/>
              </a:solidFill>
              <a:latin typeface="Hei"/>
              <a:ea typeface="Hei"/>
              <a:cs typeface="Hei"/>
            </a:endParaRPr>
          </a:p>
          <a:p>
            <a:pPr>
              <a:lnSpc>
                <a:spcPct val="140000"/>
              </a:lnSpc>
            </a:pPr>
            <a:r>
              <a:rPr lang="zh-CN" altLang="en-US" sz="2000" b="1" cap="small" dirty="0" smtClean="0">
                <a:solidFill>
                  <a:schemeClr val="bg1"/>
                </a:solidFill>
                <a:latin typeface="Hei"/>
                <a:ea typeface="Hei"/>
                <a:cs typeface="Hei"/>
              </a:rPr>
              <a:t>工作，开展丰</a:t>
            </a:r>
            <a:r>
              <a:rPr lang="zh-CN" altLang="en-US" sz="2000" b="1" cap="small" dirty="0">
                <a:solidFill>
                  <a:schemeClr val="bg1"/>
                </a:solidFill>
                <a:latin typeface="Hei"/>
                <a:ea typeface="Hei"/>
                <a:cs typeface="Hei"/>
              </a:rPr>
              <a:t>富</a:t>
            </a:r>
            <a:r>
              <a:rPr lang="zh-CN" altLang="en-US" sz="2000" b="1" cap="small" dirty="0" smtClean="0">
                <a:solidFill>
                  <a:schemeClr val="bg1"/>
                </a:solidFill>
                <a:latin typeface="Hei"/>
                <a:ea typeface="Hei"/>
                <a:cs typeface="Hei"/>
              </a:rPr>
              <a:t>多彩</a:t>
            </a:r>
            <a:r>
              <a:rPr lang="zh-CN" altLang="en-US" sz="2000" b="1" cap="small" dirty="0">
                <a:solidFill>
                  <a:schemeClr val="bg1"/>
                </a:solidFill>
                <a:latin typeface="Hei"/>
                <a:ea typeface="Hei"/>
                <a:cs typeface="Hei"/>
              </a:rPr>
              <a:t>的品</a:t>
            </a:r>
            <a:endParaRPr lang="en-US" altLang="zh-CN" sz="2000" b="1" cap="small" dirty="0" smtClean="0">
              <a:solidFill>
                <a:schemeClr val="bg1"/>
              </a:solidFill>
              <a:latin typeface="Hei"/>
              <a:ea typeface="Hei"/>
              <a:cs typeface="Hei"/>
            </a:endParaRPr>
          </a:p>
          <a:p>
            <a:pPr>
              <a:lnSpc>
                <a:spcPct val="140000"/>
              </a:lnSpc>
            </a:pPr>
            <a:r>
              <a:rPr lang="zh-CN" altLang="en-US" sz="2000" b="1" cap="small" dirty="0" smtClean="0">
                <a:solidFill>
                  <a:schemeClr val="bg1"/>
                </a:solidFill>
                <a:latin typeface="Hei"/>
                <a:ea typeface="Hei"/>
                <a:cs typeface="Hei"/>
              </a:rPr>
              <a:t>牌活动，努⼒提升学</a:t>
            </a:r>
            <a:r>
              <a:rPr lang="zh-CN" altLang="en-US" sz="2000" b="1" cap="small" dirty="0">
                <a:solidFill>
                  <a:schemeClr val="bg1"/>
                </a:solidFill>
                <a:latin typeface="Hei"/>
                <a:ea typeface="Hei"/>
                <a:cs typeface="Hei"/>
              </a:rPr>
              <a:t>院的</a:t>
            </a:r>
            <a:endParaRPr lang="en-US" altLang="zh-CN" sz="2000" b="1" cap="small" dirty="0" smtClean="0">
              <a:solidFill>
                <a:schemeClr val="bg1"/>
              </a:solidFill>
              <a:latin typeface="Hei"/>
              <a:ea typeface="Hei"/>
              <a:cs typeface="Hei"/>
            </a:endParaRPr>
          </a:p>
          <a:p>
            <a:pPr>
              <a:lnSpc>
                <a:spcPct val="140000"/>
              </a:lnSpc>
            </a:pPr>
            <a:r>
              <a:rPr lang="zh-CN" altLang="en-US" sz="2000" b="1" cap="small" dirty="0" smtClean="0">
                <a:solidFill>
                  <a:schemeClr val="bg1"/>
                </a:solidFill>
                <a:latin typeface="Hei"/>
                <a:ea typeface="Hei"/>
                <a:cs typeface="Hei"/>
              </a:rPr>
              <a:t>凝聚力</a:t>
            </a:r>
            <a:r>
              <a:rPr lang="zh-CN" altLang="en-US" sz="2000" b="1" cap="small" dirty="0">
                <a:solidFill>
                  <a:schemeClr val="bg1"/>
                </a:solidFill>
                <a:latin typeface="Hei"/>
                <a:ea typeface="Hei"/>
                <a:cs typeface="Hei"/>
              </a:rPr>
              <a:t>。 </a:t>
            </a:r>
            <a:r>
              <a:rPr lang="zh-CN" altLang="en-US" sz="2000" b="1" cap="small" dirty="0" smtClean="0">
                <a:solidFill>
                  <a:schemeClr val="bg1"/>
                </a:solidFill>
                <a:latin typeface="Hei"/>
                <a:ea typeface="Hei"/>
                <a:cs typeface="Hei"/>
              </a:rPr>
              <a:t> </a:t>
            </a:r>
            <a:endParaRPr lang="zh-CN" altLang="en-US" sz="2000" b="1" cap="small" dirty="0">
              <a:solidFill>
                <a:schemeClr val="bg1"/>
              </a:solidFill>
              <a:latin typeface="Hei"/>
              <a:ea typeface="Hei"/>
              <a:cs typeface="Hei"/>
            </a:endParaRPr>
          </a:p>
          <a:p>
            <a:pPr>
              <a:lnSpc>
                <a:spcPct val="140000"/>
              </a:lnSpc>
            </a:pPr>
            <a:endParaRPr kumimoji="1" lang="zh-CN" altLang="en-US" dirty="0"/>
          </a:p>
        </p:txBody>
      </p:sp>
    </p:spTree>
    <p:extLst>
      <p:ext uri="{BB962C8B-B14F-4D97-AF65-F5344CB8AC3E}">
        <p14:creationId xmlns:p14="http://schemas.microsoft.com/office/powerpoint/2010/main" val="135929150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928488407"/>
              </p:ext>
            </p:extLst>
          </p:nvPr>
        </p:nvGraphicFramePr>
        <p:xfrm>
          <a:off x="1350335" y="712381"/>
          <a:ext cx="7177530" cy="346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715082"/>
            <a:ext cx="3068782" cy="633514"/>
          </a:xfrm>
        </p:spPr>
        <p:txBody>
          <a:bodyPr>
            <a:normAutofit/>
          </a:bodyPr>
          <a:lstStyle/>
          <a:p>
            <a:pPr algn="l" defTabSz="914400">
              <a:spcBef>
                <a:spcPts val="0"/>
              </a:spcBef>
              <a:buNone/>
            </a:pPr>
            <a:r>
              <a:rPr lang="zh-CN" altLang="en-US" sz="2500" b="1" i="0" cap="small" baseline="0" dirty="0" smtClean="0">
                <a:solidFill>
                  <a:schemeClr val="bg1"/>
                </a:solidFill>
                <a:effectLst/>
                <a:latin typeface="Hei"/>
                <a:ea typeface="Hei"/>
                <a:cs typeface="Hei"/>
              </a:rPr>
              <a:t>艺术人文  凝心聚力</a:t>
            </a:r>
            <a:endParaRPr lang="en-US" sz="2500" b="1" i="0" cap="small" baseline="0" dirty="0">
              <a:solidFill>
                <a:schemeClr val="bg1"/>
              </a:solidFill>
              <a:effectLst/>
              <a:latin typeface="Hei"/>
              <a:ea typeface="Hei"/>
              <a:cs typeface="Hei"/>
            </a:endParaRPr>
          </a:p>
        </p:txBody>
      </p:sp>
    </p:spTree>
    <p:extLst>
      <p:ext uri="{BB962C8B-B14F-4D97-AF65-F5344CB8AC3E}">
        <p14:creationId xmlns:p14="http://schemas.microsoft.com/office/powerpoint/2010/main" val="1153903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03DF2B9-C962-4A4C-BA7C-DD120D10DD0B}"/>
                                            </p:graphicEl>
                                          </p:spTgt>
                                        </p:tgtEl>
                                        <p:attrNameLst>
                                          <p:attrName>style.visibility</p:attrName>
                                        </p:attrNameLst>
                                      </p:cBhvr>
                                      <p:to>
                                        <p:strVal val="visible"/>
                                      </p:to>
                                    </p:set>
                                    <p:animEffect transition="in" filter="fade">
                                      <p:cBhvr>
                                        <p:cTn id="7" dur="500"/>
                                        <p:tgtEl>
                                          <p:spTgt spid="4">
                                            <p:graphicEl>
                                              <a:dgm id="{103DF2B9-C962-4A4C-BA7C-DD120D10DD0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D55B92B7-E9DB-43E7-8405-BF7FEE3EE02C}"/>
                                            </p:graphicEl>
                                          </p:spTgt>
                                        </p:tgtEl>
                                        <p:attrNameLst>
                                          <p:attrName>style.visibility</p:attrName>
                                        </p:attrNameLst>
                                      </p:cBhvr>
                                      <p:to>
                                        <p:strVal val="visible"/>
                                      </p:to>
                                    </p:set>
                                    <p:animEffect transition="in" filter="fade">
                                      <p:cBhvr>
                                        <p:cTn id="10" dur="500"/>
                                        <p:tgtEl>
                                          <p:spTgt spid="4">
                                            <p:graphicEl>
                                              <a:dgm id="{D55B92B7-E9DB-43E7-8405-BF7FEE3EE02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61DC5249-9D1B-4E9A-A4A4-06611A8E8F05}"/>
                                            </p:graphicEl>
                                          </p:spTgt>
                                        </p:tgtEl>
                                        <p:attrNameLst>
                                          <p:attrName>style.visibility</p:attrName>
                                        </p:attrNameLst>
                                      </p:cBhvr>
                                      <p:to>
                                        <p:strVal val="visible"/>
                                      </p:to>
                                    </p:set>
                                    <p:animEffect transition="in" filter="fade">
                                      <p:cBhvr>
                                        <p:cTn id="15" dur="500"/>
                                        <p:tgtEl>
                                          <p:spTgt spid="4">
                                            <p:graphicEl>
                                              <a:dgm id="{61DC5249-9D1B-4E9A-A4A4-06611A8E8F0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B4B3A077-E145-4C30-A9F6-F29FC997785C}"/>
                                            </p:graphicEl>
                                          </p:spTgt>
                                        </p:tgtEl>
                                        <p:attrNameLst>
                                          <p:attrName>style.visibility</p:attrName>
                                        </p:attrNameLst>
                                      </p:cBhvr>
                                      <p:to>
                                        <p:strVal val="visible"/>
                                      </p:to>
                                    </p:set>
                                    <p:animEffect transition="in" filter="fade">
                                      <p:cBhvr>
                                        <p:cTn id="18" dur="500"/>
                                        <p:tgtEl>
                                          <p:spTgt spid="4">
                                            <p:graphicEl>
                                              <a:dgm id="{B4B3A077-E145-4C30-A9F6-F29FC997785C}"/>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82F0CFBC-11F9-4068-A384-45941CFD7D11}"/>
                                            </p:graphicEl>
                                          </p:spTgt>
                                        </p:tgtEl>
                                        <p:attrNameLst>
                                          <p:attrName>style.visibility</p:attrName>
                                        </p:attrNameLst>
                                      </p:cBhvr>
                                      <p:to>
                                        <p:strVal val="visible"/>
                                      </p:to>
                                    </p:set>
                                    <p:animEffect transition="in" filter="fade">
                                      <p:cBhvr>
                                        <p:cTn id="21" dur="500"/>
                                        <p:tgtEl>
                                          <p:spTgt spid="4">
                                            <p:graphicEl>
                                              <a:dgm id="{82F0CFBC-11F9-4068-A384-45941CFD7D1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D4E55C3E-DA64-4FED-B544-C725E7777C2C}"/>
                                            </p:graphicEl>
                                          </p:spTgt>
                                        </p:tgtEl>
                                        <p:attrNameLst>
                                          <p:attrName>style.visibility</p:attrName>
                                        </p:attrNameLst>
                                      </p:cBhvr>
                                      <p:to>
                                        <p:strVal val="visible"/>
                                      </p:to>
                                    </p:set>
                                    <p:animEffect transition="in" filter="fade">
                                      <p:cBhvr>
                                        <p:cTn id="24" dur="500"/>
                                        <p:tgtEl>
                                          <p:spTgt spid="4">
                                            <p:graphicEl>
                                              <a:dgm id="{D4E55C3E-DA64-4FED-B544-C725E7777C2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graphicEl>
                                              <a:dgm id="{7DF9A753-D2AC-46FE-8745-C55799C1B143}"/>
                                            </p:graphicEl>
                                          </p:spTgt>
                                        </p:tgtEl>
                                        <p:attrNameLst>
                                          <p:attrName>style.visibility</p:attrName>
                                        </p:attrNameLst>
                                      </p:cBhvr>
                                      <p:to>
                                        <p:strVal val="visible"/>
                                      </p:to>
                                    </p:set>
                                    <p:animEffect transition="in" filter="fade">
                                      <p:cBhvr>
                                        <p:cTn id="29" dur="500"/>
                                        <p:tgtEl>
                                          <p:spTgt spid="4">
                                            <p:graphicEl>
                                              <a:dgm id="{7DF9A753-D2AC-46FE-8745-C55799C1B143}"/>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44528502-DA5D-402C-A1CB-2E5CBECD4FBB}"/>
                                            </p:graphicEl>
                                          </p:spTgt>
                                        </p:tgtEl>
                                        <p:attrNameLst>
                                          <p:attrName>style.visibility</p:attrName>
                                        </p:attrNameLst>
                                      </p:cBhvr>
                                      <p:to>
                                        <p:strVal val="visible"/>
                                      </p:to>
                                    </p:set>
                                    <p:animEffect transition="in" filter="fade">
                                      <p:cBhvr>
                                        <p:cTn id="32" dur="500"/>
                                        <p:tgtEl>
                                          <p:spTgt spid="4">
                                            <p:graphicEl>
                                              <a:dgm id="{44528502-DA5D-402C-A1CB-2E5CBECD4FBB}"/>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graphicEl>
                                              <a:dgm id="{584C5D24-5D81-4037-A746-F35CBCF226AB}"/>
                                            </p:graphicEl>
                                          </p:spTgt>
                                        </p:tgtEl>
                                        <p:attrNameLst>
                                          <p:attrName>style.visibility</p:attrName>
                                        </p:attrNameLst>
                                      </p:cBhvr>
                                      <p:to>
                                        <p:strVal val="visible"/>
                                      </p:to>
                                    </p:set>
                                    <p:animEffect transition="in" filter="fade">
                                      <p:cBhvr>
                                        <p:cTn id="35" dur="500"/>
                                        <p:tgtEl>
                                          <p:spTgt spid="4">
                                            <p:graphicEl>
                                              <a:dgm id="{584C5D24-5D81-4037-A746-F35CBCF226AB}"/>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graphicEl>
                                              <a:dgm id="{0BB15BAD-3DA1-4321-B57B-C01D254B7763}"/>
                                            </p:graphicEl>
                                          </p:spTgt>
                                        </p:tgtEl>
                                        <p:attrNameLst>
                                          <p:attrName>style.visibility</p:attrName>
                                        </p:attrNameLst>
                                      </p:cBhvr>
                                      <p:to>
                                        <p:strVal val="visible"/>
                                      </p:to>
                                    </p:set>
                                    <p:animEffect transition="in" filter="fade">
                                      <p:cBhvr>
                                        <p:cTn id="38" dur="500"/>
                                        <p:tgtEl>
                                          <p:spTgt spid="4">
                                            <p:graphicEl>
                                              <a:dgm id="{0BB15BAD-3DA1-4321-B57B-C01D254B776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graphicEl>
                                              <a:dgm id="{AA19FC18-8315-40F8-BEE8-AAAA9EF02972}"/>
                                            </p:graphicEl>
                                          </p:spTgt>
                                        </p:tgtEl>
                                        <p:attrNameLst>
                                          <p:attrName>style.visibility</p:attrName>
                                        </p:attrNameLst>
                                      </p:cBhvr>
                                      <p:to>
                                        <p:strVal val="visible"/>
                                      </p:to>
                                    </p:set>
                                    <p:animEffect transition="in" filter="fade">
                                      <p:cBhvr>
                                        <p:cTn id="43" dur="500"/>
                                        <p:tgtEl>
                                          <p:spTgt spid="4">
                                            <p:graphicEl>
                                              <a:dgm id="{AA19FC18-8315-40F8-BEE8-AAAA9EF02972}"/>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graphicEl>
                                              <a:dgm id="{E1708757-DE70-4B37-9EB6-DEC398CBBEAC}"/>
                                            </p:graphicEl>
                                          </p:spTgt>
                                        </p:tgtEl>
                                        <p:attrNameLst>
                                          <p:attrName>style.visibility</p:attrName>
                                        </p:attrNameLst>
                                      </p:cBhvr>
                                      <p:to>
                                        <p:strVal val="visible"/>
                                      </p:to>
                                    </p:set>
                                    <p:animEffect transition="in" filter="fade">
                                      <p:cBhvr>
                                        <p:cTn id="46" dur="500"/>
                                        <p:tgtEl>
                                          <p:spTgt spid="4">
                                            <p:graphicEl>
                                              <a:dgm id="{E1708757-DE70-4B37-9EB6-DEC398CBBEAC}"/>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graphicEl>
                                              <a:dgm id="{EA665499-0F0C-E544-A5A3-77C212CC35D0}"/>
                                            </p:graphicEl>
                                          </p:spTgt>
                                        </p:tgtEl>
                                        <p:attrNameLst>
                                          <p:attrName>style.visibility</p:attrName>
                                        </p:attrNameLst>
                                      </p:cBhvr>
                                      <p:to>
                                        <p:strVal val="visible"/>
                                      </p:to>
                                    </p:set>
                                    <p:animEffect transition="in" filter="fade">
                                      <p:cBhvr>
                                        <p:cTn id="49" dur="500"/>
                                        <p:tgtEl>
                                          <p:spTgt spid="4">
                                            <p:graphicEl>
                                              <a:dgm id="{EA665499-0F0C-E544-A5A3-77C212CC35D0}"/>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2961EE61-7E65-9D46-B153-EF43743D0C06}"/>
                                            </p:graphicEl>
                                          </p:spTgt>
                                        </p:tgtEl>
                                        <p:attrNameLst>
                                          <p:attrName>style.visibility</p:attrName>
                                        </p:attrNameLst>
                                      </p:cBhvr>
                                      <p:to>
                                        <p:strVal val="visible"/>
                                      </p:to>
                                    </p:set>
                                    <p:animEffect transition="in" filter="fade">
                                      <p:cBhvr>
                                        <p:cTn id="52" dur="500"/>
                                        <p:tgtEl>
                                          <p:spTgt spid="4">
                                            <p:graphicEl>
                                              <a:dgm id="{2961EE61-7E65-9D46-B153-EF43743D0C06}"/>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4381CE0E-A2D4-DC48-987F-71868E761E06}"/>
                                            </p:graphicEl>
                                          </p:spTgt>
                                        </p:tgtEl>
                                        <p:attrNameLst>
                                          <p:attrName>style.visibility</p:attrName>
                                        </p:attrNameLst>
                                      </p:cBhvr>
                                      <p:to>
                                        <p:strVal val="visible"/>
                                      </p:to>
                                    </p:set>
                                    <p:animEffect transition="in" filter="fade">
                                      <p:cBhvr>
                                        <p:cTn id="57" dur="500"/>
                                        <p:tgtEl>
                                          <p:spTgt spid="4">
                                            <p:graphicEl>
                                              <a:dgm id="{4381CE0E-A2D4-DC48-987F-71868E761E06}"/>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graphicEl>
                                              <a:dgm id="{0CA1EFCB-AE6C-234A-A17B-24DD19E6F51B}"/>
                                            </p:graphicEl>
                                          </p:spTgt>
                                        </p:tgtEl>
                                        <p:attrNameLst>
                                          <p:attrName>style.visibility</p:attrName>
                                        </p:attrNameLst>
                                      </p:cBhvr>
                                      <p:to>
                                        <p:strVal val="visible"/>
                                      </p:to>
                                    </p:set>
                                    <p:animEffect transition="in" filter="fade">
                                      <p:cBhvr>
                                        <p:cTn id="60" dur="500"/>
                                        <p:tgtEl>
                                          <p:spTgt spid="4">
                                            <p:graphicEl>
                                              <a:dgm id="{0CA1EFCB-AE6C-234A-A17B-24DD19E6F51B}"/>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graphicEl>
                                              <a:dgm id="{F6405A9D-D383-224D-9CDA-0FEF6CE71C96}"/>
                                            </p:graphicEl>
                                          </p:spTgt>
                                        </p:tgtEl>
                                        <p:attrNameLst>
                                          <p:attrName>style.visibility</p:attrName>
                                        </p:attrNameLst>
                                      </p:cBhvr>
                                      <p:to>
                                        <p:strVal val="visible"/>
                                      </p:to>
                                    </p:set>
                                    <p:animEffect transition="in" filter="fade">
                                      <p:cBhvr>
                                        <p:cTn id="63" dur="500"/>
                                        <p:tgtEl>
                                          <p:spTgt spid="4">
                                            <p:graphicEl>
                                              <a:dgm id="{F6405A9D-D383-224D-9CDA-0FEF6CE71C96}"/>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
                                            <p:graphicEl>
                                              <a:dgm id="{70D2AA2D-EE7C-BB4D-B27F-4A9CA1399B47}"/>
                                            </p:graphicEl>
                                          </p:spTgt>
                                        </p:tgtEl>
                                        <p:attrNameLst>
                                          <p:attrName>style.visibility</p:attrName>
                                        </p:attrNameLst>
                                      </p:cBhvr>
                                      <p:to>
                                        <p:strVal val="visible"/>
                                      </p:to>
                                    </p:set>
                                    <p:animEffect transition="in" filter="fade">
                                      <p:cBhvr>
                                        <p:cTn id="66" dur="500"/>
                                        <p:tgtEl>
                                          <p:spTgt spid="4">
                                            <p:graphicEl>
                                              <a:dgm id="{70D2AA2D-EE7C-BB4D-B27F-4A9CA1399B47}"/>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graphicEl>
                                              <a:dgm id="{E74682C4-17E7-2C4F-A255-0B14E28E737F}"/>
                                            </p:graphicEl>
                                          </p:spTgt>
                                        </p:tgtEl>
                                        <p:attrNameLst>
                                          <p:attrName>style.visibility</p:attrName>
                                        </p:attrNameLst>
                                      </p:cBhvr>
                                      <p:to>
                                        <p:strVal val="visible"/>
                                      </p:to>
                                    </p:set>
                                    <p:animEffect transition="in" filter="fade">
                                      <p:cBhvr>
                                        <p:cTn id="71" dur="500"/>
                                        <p:tgtEl>
                                          <p:spTgt spid="4">
                                            <p:graphicEl>
                                              <a:dgm id="{E74682C4-17E7-2C4F-A255-0B14E28E737F}"/>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graphicEl>
                                              <a:dgm id="{EA47194E-8823-7F4D-914E-795CEA4C019E}"/>
                                            </p:graphicEl>
                                          </p:spTgt>
                                        </p:tgtEl>
                                        <p:attrNameLst>
                                          <p:attrName>style.visibility</p:attrName>
                                        </p:attrNameLst>
                                      </p:cBhvr>
                                      <p:to>
                                        <p:strVal val="visible"/>
                                      </p:to>
                                    </p:set>
                                    <p:animEffect transition="in" filter="fade">
                                      <p:cBhvr>
                                        <p:cTn id="74" dur="500"/>
                                        <p:tgtEl>
                                          <p:spTgt spid="4">
                                            <p:graphicEl>
                                              <a:dgm id="{EA47194E-8823-7F4D-914E-795CEA4C019E}"/>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
                                            <p:graphicEl>
                                              <a:dgm id="{C2D05ED8-5A41-1E4A-806D-DFEE2A083C8B}"/>
                                            </p:graphicEl>
                                          </p:spTgt>
                                        </p:tgtEl>
                                        <p:attrNameLst>
                                          <p:attrName>style.visibility</p:attrName>
                                        </p:attrNameLst>
                                      </p:cBhvr>
                                      <p:to>
                                        <p:strVal val="visible"/>
                                      </p:to>
                                    </p:set>
                                    <p:animEffect transition="in" filter="fade">
                                      <p:cBhvr>
                                        <p:cTn id="77" dur="500"/>
                                        <p:tgtEl>
                                          <p:spTgt spid="4">
                                            <p:graphicEl>
                                              <a:dgm id="{C2D05ED8-5A41-1E4A-806D-DFEE2A083C8B}"/>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
                                            <p:graphicEl>
                                              <a:dgm id="{30F488B7-7A51-4344-8AB0-1B6AA252921B}"/>
                                            </p:graphicEl>
                                          </p:spTgt>
                                        </p:tgtEl>
                                        <p:attrNameLst>
                                          <p:attrName>style.visibility</p:attrName>
                                        </p:attrNameLst>
                                      </p:cBhvr>
                                      <p:to>
                                        <p:strVal val="visible"/>
                                      </p:to>
                                    </p:set>
                                    <p:animEffect transition="in" filter="fade">
                                      <p:cBhvr>
                                        <p:cTn id="80" dur="500"/>
                                        <p:tgtEl>
                                          <p:spTgt spid="4">
                                            <p:graphicEl>
                                              <a:dgm id="{30F488B7-7A51-4344-8AB0-1B6AA252921B}"/>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
                                            <p:graphicEl>
                                              <a:dgm id="{4E774EDC-7683-E34D-A9BE-EF3292088B8A}"/>
                                            </p:graphicEl>
                                          </p:spTgt>
                                        </p:tgtEl>
                                        <p:attrNameLst>
                                          <p:attrName>style.visibility</p:attrName>
                                        </p:attrNameLst>
                                      </p:cBhvr>
                                      <p:to>
                                        <p:strVal val="visible"/>
                                      </p:to>
                                    </p:set>
                                    <p:animEffect transition="in" filter="fade">
                                      <p:cBhvr>
                                        <p:cTn id="85" dur="500"/>
                                        <p:tgtEl>
                                          <p:spTgt spid="4">
                                            <p:graphicEl>
                                              <a:dgm id="{4E774EDC-7683-E34D-A9BE-EF3292088B8A}"/>
                                            </p:graphic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
                                            <p:graphicEl>
                                              <a:dgm id="{16924089-84A0-7F47-889D-D1C85BCD0C0A}"/>
                                            </p:graphicEl>
                                          </p:spTgt>
                                        </p:tgtEl>
                                        <p:attrNameLst>
                                          <p:attrName>style.visibility</p:attrName>
                                        </p:attrNameLst>
                                      </p:cBhvr>
                                      <p:to>
                                        <p:strVal val="visible"/>
                                      </p:to>
                                    </p:set>
                                    <p:animEffect transition="in" filter="fade">
                                      <p:cBhvr>
                                        <p:cTn id="88" dur="500"/>
                                        <p:tgtEl>
                                          <p:spTgt spid="4">
                                            <p:graphicEl>
                                              <a:dgm id="{16924089-84A0-7F47-889D-D1C85BCD0C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33514"/>
          </a:xfrm>
        </p:spPr>
        <p:txBody>
          <a:bodyPr>
            <a:normAutofit/>
          </a:bodyPr>
          <a:lstStyle/>
          <a:p>
            <a:pPr algn="r">
              <a:spcBef>
                <a:spcPct val="50000"/>
              </a:spcBef>
            </a:pPr>
            <a:r>
              <a:rPr lang="zh-CN" altLang="zh-CN" sz="2800" dirty="0">
                <a:solidFill>
                  <a:schemeClr val="bg2"/>
                </a:solidFill>
                <a:ea typeface="黑体" charset="0"/>
                <a:cs typeface="黑体" charset="0"/>
              </a:rPr>
              <a:t>民主建设之家</a:t>
            </a:r>
            <a:r>
              <a:rPr lang="zh-CN" altLang="en-US" sz="2800" dirty="0" smtClean="0">
                <a:effectLst/>
              </a:rPr>
              <a:t>：</a:t>
            </a:r>
            <a:r>
              <a:rPr lang="zh-CN" altLang="en-US" sz="2800" dirty="0" smtClean="0">
                <a:solidFill>
                  <a:schemeClr val="bg2"/>
                </a:solidFill>
                <a:ea typeface="黑体" charset="0"/>
                <a:cs typeface="黑体" charset="0"/>
              </a:rPr>
              <a:t>推行民主进</a:t>
            </a:r>
            <a:r>
              <a:rPr lang="zh-CN" altLang="en-US" sz="2800" dirty="0">
                <a:solidFill>
                  <a:schemeClr val="bg2"/>
                </a:solidFill>
                <a:ea typeface="黑体" charset="0"/>
                <a:cs typeface="黑体" charset="0"/>
              </a:rPr>
              <a:t>程</a:t>
            </a:r>
            <a:r>
              <a:rPr lang="zh-CN" altLang="en-US" sz="2800" dirty="0" smtClean="0">
                <a:solidFill>
                  <a:schemeClr val="bg2"/>
                </a:solidFill>
                <a:ea typeface="黑体" charset="0"/>
                <a:cs typeface="黑体" charset="0"/>
              </a:rPr>
              <a:t>，</a:t>
            </a:r>
            <a:r>
              <a:rPr lang="zh-CN" altLang="en-US" sz="2800" smtClean="0">
                <a:solidFill>
                  <a:schemeClr val="bg2"/>
                </a:solidFill>
                <a:ea typeface="黑体" charset="0"/>
                <a:cs typeface="黑体" charset="0"/>
              </a:rPr>
              <a:t>发挥</a:t>
            </a:r>
            <a:r>
              <a:rPr lang="zh-CN" altLang="zh-CN" sz="2800">
                <a:solidFill>
                  <a:schemeClr val="bg2"/>
                </a:solidFill>
                <a:ea typeface="黑体" charset="0"/>
                <a:cs typeface="黑体" charset="0"/>
              </a:rPr>
              <a:t>桥</a:t>
            </a:r>
            <a:r>
              <a:rPr lang="zh-CN" altLang="zh-CN" sz="2800" smtClean="0">
                <a:solidFill>
                  <a:schemeClr val="bg2"/>
                </a:solidFill>
                <a:ea typeface="黑体" charset="0"/>
                <a:cs typeface="黑体" charset="0"/>
              </a:rPr>
              <a:t>梁</a:t>
            </a:r>
            <a:r>
              <a:rPr lang="zh-CN" altLang="en-US" sz="2800" smtClean="0">
                <a:solidFill>
                  <a:schemeClr val="bg2"/>
                </a:solidFill>
                <a:ea typeface="黑体" charset="0"/>
                <a:cs typeface="黑体" charset="0"/>
              </a:rPr>
              <a:t>作用</a:t>
            </a:r>
            <a:r>
              <a:rPr lang="zh-CN" altLang="zh-CN" sz="2800" smtClean="0">
                <a:effectLst/>
              </a:rPr>
              <a:t> </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pic>
        <p:nvPicPr>
          <p:cNvPr id="4" name="图片 3" descr="_MG_016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4048" y="1242814"/>
            <a:ext cx="2749488" cy="1832992"/>
          </a:xfrm>
          <a:prstGeom prst="rect">
            <a:avLst/>
          </a:prstGeom>
        </p:spPr>
      </p:pic>
      <p:pic>
        <p:nvPicPr>
          <p:cNvPr id="5" name="图片 4" descr="_MG_775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7800" y="1203598"/>
            <a:ext cx="2819400" cy="1879600"/>
          </a:xfrm>
          <a:prstGeom prst="rect">
            <a:avLst/>
          </a:prstGeom>
        </p:spPr>
      </p:pic>
      <p:pic>
        <p:nvPicPr>
          <p:cNvPr id="11" name="Picture 14" descr="DSC03870"/>
          <p:cNvPicPr>
            <a:picLocks noChangeAspect="1" noChangeArrowheads="1"/>
          </p:cNvPicPr>
          <p:nvPr/>
        </p:nvPicPr>
        <p:blipFill>
          <a:blip r:embed="rId5" cstate="print"/>
          <a:srcRect/>
          <a:stretch>
            <a:fillRect/>
          </a:stretch>
        </p:blipFill>
        <p:spPr bwMode="auto">
          <a:xfrm>
            <a:off x="3357554" y="3357568"/>
            <a:ext cx="2335325" cy="1527156"/>
          </a:xfrm>
          <a:prstGeom prst="rect">
            <a:avLst/>
          </a:prstGeom>
          <a:noFill/>
          <a:ln w="9525">
            <a:noFill/>
            <a:miter lim="800000"/>
            <a:headEnd/>
            <a:tailEnd/>
          </a:ln>
        </p:spPr>
      </p:pic>
      <p:pic>
        <p:nvPicPr>
          <p:cNvPr id="3" name="图片 2" descr="IMG_5996.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560" y="3363838"/>
            <a:ext cx="2016224" cy="1512168"/>
          </a:xfrm>
          <a:prstGeom prst="rect">
            <a:avLst/>
          </a:prstGeom>
        </p:spPr>
      </p:pic>
      <p:pic>
        <p:nvPicPr>
          <p:cNvPr id="12" name="图片 11" descr="IMG_2348.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6216" y="3363838"/>
            <a:ext cx="2016224" cy="1512168"/>
          </a:xfrm>
          <a:prstGeom prst="rect">
            <a:avLst/>
          </a:prstGeom>
        </p:spPr>
      </p:pic>
    </p:spTree>
    <p:extLst>
      <p:ext uri="{BB962C8B-B14F-4D97-AF65-F5344CB8AC3E}">
        <p14:creationId xmlns:p14="http://schemas.microsoft.com/office/powerpoint/2010/main" val="1649817610"/>
      </p:ext>
    </p:extLst>
  </p:cSld>
  <p:clrMapOvr>
    <a:masterClrMapping/>
  </p:clrMapOvr>
  <p:transition spd="slow">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33514"/>
          </a:xfrm>
        </p:spPr>
        <p:txBody>
          <a:bodyPr>
            <a:normAutofit/>
          </a:bodyPr>
          <a:lstStyle/>
          <a:p>
            <a:pPr lvl="0" algn="r">
              <a:spcBef>
                <a:spcPct val="50000"/>
              </a:spcBef>
            </a:pPr>
            <a:r>
              <a:rPr lang="zh-CN" altLang="zh-CN" sz="2800" dirty="0" smtClean="0">
                <a:solidFill>
                  <a:schemeClr val="bg2"/>
                </a:solidFill>
                <a:ea typeface="黑体" charset="0"/>
                <a:cs typeface="黑体" charset="0"/>
              </a:rPr>
              <a:t>艺术人文之家</a:t>
            </a:r>
            <a:r>
              <a:rPr lang="zh-CN" altLang="en-US" sz="2800" dirty="0" smtClean="0">
                <a:solidFill>
                  <a:schemeClr val="bg2"/>
                </a:solidFill>
                <a:ea typeface="黑体" charset="0"/>
                <a:cs typeface="黑体" charset="0"/>
              </a:rPr>
              <a:t>：增添艺术气息、追求人文情怀</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sp>
        <p:nvSpPr>
          <p:cNvPr id="11" name="六边形 10" descr="iStock_000003127471Small.jpg"/>
          <p:cNvSpPr/>
          <p:nvPr/>
        </p:nvSpPr>
        <p:spPr>
          <a:xfrm rot="7253948">
            <a:off x="4477926" y="2672972"/>
            <a:ext cx="1854930" cy="1671541"/>
          </a:xfrm>
          <a:prstGeom prst="hexagon">
            <a:avLst>
              <a:gd name="adj" fmla="val 28890"/>
              <a:gd name="vf" fmla="val 115470"/>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12" name="六边形 11" descr="iStock_000003127471Small.jpg"/>
          <p:cNvSpPr/>
          <p:nvPr/>
        </p:nvSpPr>
        <p:spPr>
          <a:xfrm>
            <a:off x="1827122" y="2571750"/>
            <a:ext cx="2639817" cy="2275964"/>
          </a:xfrm>
          <a:prstGeom prst="hexagon">
            <a:avLst>
              <a:gd name="adj" fmla="val 28890"/>
              <a:gd name="vf" fmla="val 115470"/>
            </a:avLst>
          </a:prstGeom>
          <a:blipFill dpi="0" rotWithShape="1">
            <a:blip r:embed="rId4"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0" name="六边形 9" descr="iStock_000003127471Small.jpg"/>
          <p:cNvSpPr/>
          <p:nvPr/>
        </p:nvSpPr>
        <p:spPr>
          <a:xfrm>
            <a:off x="6300192" y="2283718"/>
            <a:ext cx="1944216" cy="2146525"/>
          </a:xfrm>
          <a:prstGeom prst="hexagon">
            <a:avLst>
              <a:gd name="adj" fmla="val 28890"/>
              <a:gd name="vf" fmla="val 115470"/>
            </a:avLst>
          </a:prstGeom>
          <a:blipFill dpi="0" rotWithShape="1">
            <a:blip r:embed="rId5"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14" name="六边形 13" descr="iStock_000003127471Small.jpg"/>
          <p:cNvSpPr/>
          <p:nvPr/>
        </p:nvSpPr>
        <p:spPr>
          <a:xfrm>
            <a:off x="467544" y="2283718"/>
            <a:ext cx="1512168" cy="1440160"/>
          </a:xfrm>
          <a:prstGeom prst="hexagon">
            <a:avLst>
              <a:gd name="adj" fmla="val 28890"/>
              <a:gd name="vf" fmla="val 115470"/>
            </a:avLst>
          </a:prstGeom>
          <a:blipFill dpi="0" rotWithShape="1">
            <a:blip r:embed="rId6"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3" name="六边形 12" descr="iStock_000003127471Small.jpg"/>
          <p:cNvSpPr/>
          <p:nvPr/>
        </p:nvSpPr>
        <p:spPr>
          <a:xfrm>
            <a:off x="3635896" y="1059582"/>
            <a:ext cx="1944216" cy="1512168"/>
          </a:xfrm>
          <a:prstGeom prst="hexagon">
            <a:avLst>
              <a:gd name="adj" fmla="val 2889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5" name="六边形 14" descr="iStock_000003127471Small.jpg"/>
          <p:cNvSpPr/>
          <p:nvPr/>
        </p:nvSpPr>
        <p:spPr>
          <a:xfrm>
            <a:off x="1475656" y="1131590"/>
            <a:ext cx="1693164" cy="1525768"/>
          </a:xfrm>
          <a:prstGeom prst="hexagon">
            <a:avLst>
              <a:gd name="adj" fmla="val 28890"/>
              <a:gd name="vf" fmla="val 115470"/>
            </a:avLst>
          </a:prstGeom>
          <a:blipFill dpi="0" rotWithShape="1">
            <a:blip r:embed="rId8"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16" name="六边形 15" descr="iStock_000003127471Small.jpg"/>
          <p:cNvSpPr/>
          <p:nvPr/>
        </p:nvSpPr>
        <p:spPr>
          <a:xfrm>
            <a:off x="6084168" y="1275606"/>
            <a:ext cx="1368152" cy="1224136"/>
          </a:xfrm>
          <a:prstGeom prst="hexagon">
            <a:avLst>
              <a:gd name="adj" fmla="val 2889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65590050"/>
      </p:ext>
    </p:extLst>
  </p:cSld>
  <p:clrMapOvr>
    <a:masterClrMapping/>
  </p:clrMapOvr>
  <p:transition spd="slow">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内容占位符 15" descr="XQZ_2991.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52536" y="3003798"/>
            <a:ext cx="6821016" cy="2697354"/>
          </a:xfrm>
        </p:spPr>
      </p:pic>
      <p:pic>
        <p:nvPicPr>
          <p:cNvPr id="12" name="图片 11" descr="IMGP008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8224" y="2987774"/>
            <a:ext cx="2400300" cy="1600200"/>
          </a:xfrm>
          <a:prstGeom prst="rect">
            <a:avLst/>
          </a:prstGeom>
        </p:spPr>
      </p:pic>
      <p:pic>
        <p:nvPicPr>
          <p:cNvPr id="6" name="图片 5" descr="摄影协会旗帜.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76056" y="1419622"/>
            <a:ext cx="2016224" cy="1340188"/>
          </a:xfrm>
          <a:prstGeom prst="rect">
            <a:avLst/>
          </a:prstGeom>
        </p:spPr>
      </p:pic>
      <p:pic>
        <p:nvPicPr>
          <p:cNvPr id="13" name="图片 12" descr="P108019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419622"/>
            <a:ext cx="1752600" cy="1315977"/>
          </a:xfrm>
          <a:prstGeom prst="rect">
            <a:avLst/>
          </a:prstGeom>
        </p:spPr>
      </p:pic>
      <p:sp>
        <p:nvSpPr>
          <p:cNvPr id="7" name="六边形 6" descr="iStock_000003127471Small.jpg"/>
          <p:cNvSpPr/>
          <p:nvPr/>
        </p:nvSpPr>
        <p:spPr>
          <a:xfrm>
            <a:off x="1811069" y="1419622"/>
            <a:ext cx="1536795" cy="1324975"/>
          </a:xfrm>
          <a:prstGeom prst="hexagon">
            <a:avLst>
              <a:gd name="adj" fmla="val 2889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9" name="六边形 8" descr="iStock_000003127471Small.jpg"/>
          <p:cNvSpPr/>
          <p:nvPr/>
        </p:nvSpPr>
        <p:spPr>
          <a:xfrm>
            <a:off x="3419872" y="1419622"/>
            <a:ext cx="1536795" cy="1324975"/>
          </a:xfrm>
          <a:prstGeom prst="hexagon">
            <a:avLst>
              <a:gd name="adj" fmla="val 28890"/>
              <a:gd name="vf" fmla="val 115470"/>
            </a:avLst>
          </a:prstGeom>
          <a:blipFill dpi="0" rotWithShape="1">
            <a:blip r:embed="rId8"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10" name="六边形 9" descr="iStock_000003127471Small.jpg"/>
          <p:cNvSpPr/>
          <p:nvPr/>
        </p:nvSpPr>
        <p:spPr>
          <a:xfrm>
            <a:off x="7236296" y="1491630"/>
            <a:ext cx="1536795" cy="1324975"/>
          </a:xfrm>
          <a:prstGeom prst="hexagon">
            <a:avLst>
              <a:gd name="adj" fmla="val 2889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4" name="六边形 13" descr="iStock_000003127471Small.jpg"/>
          <p:cNvSpPr/>
          <p:nvPr/>
        </p:nvSpPr>
        <p:spPr>
          <a:xfrm>
            <a:off x="-20906" y="195486"/>
            <a:ext cx="1536795" cy="1324975"/>
          </a:xfrm>
          <a:prstGeom prst="hexagon">
            <a:avLst>
              <a:gd name="adj" fmla="val 28890"/>
              <a:gd name="vf" fmla="val 115470"/>
            </a:avLst>
          </a:prstGeom>
          <a:blipFill dpi="0" rotWithShape="1">
            <a:blip r:embed="rId10"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7" name="Title 1"/>
          <p:cNvSpPr>
            <a:spLocks noGrp="1"/>
          </p:cNvSpPr>
          <p:nvPr>
            <p:ph type="title"/>
          </p:nvPr>
        </p:nvSpPr>
        <p:spPr>
          <a:xfrm>
            <a:off x="395536" y="282052"/>
            <a:ext cx="8229600" cy="633514"/>
          </a:xfrm>
        </p:spPr>
        <p:txBody>
          <a:bodyPr>
            <a:normAutofit/>
          </a:bodyPr>
          <a:lstStyle/>
          <a:p>
            <a:pPr lvl="0" algn="r">
              <a:spcBef>
                <a:spcPct val="50000"/>
              </a:spcBef>
            </a:pPr>
            <a:r>
              <a:rPr lang="zh-CN" altLang="zh-CN" sz="2800" dirty="0" smtClean="0">
                <a:solidFill>
                  <a:schemeClr val="bg2"/>
                </a:solidFill>
                <a:ea typeface="黑体" charset="0"/>
                <a:cs typeface="黑体" charset="0"/>
              </a:rPr>
              <a:t>艺术人文之家</a:t>
            </a:r>
            <a:r>
              <a:rPr lang="zh-CN" altLang="en-US" sz="2800" dirty="0" smtClean="0">
                <a:solidFill>
                  <a:schemeClr val="bg2"/>
                </a:solidFill>
                <a:ea typeface="黑体" charset="0"/>
                <a:cs typeface="黑体" charset="0"/>
              </a:rPr>
              <a:t>：</a:t>
            </a:r>
            <a:r>
              <a:rPr lang="zh-CN" altLang="en-US" sz="2800" dirty="0">
                <a:latin typeface="Hei"/>
                <a:ea typeface="Hei"/>
                <a:cs typeface="Hei"/>
              </a:rPr>
              <a:t>用艺术特色弘扬校园人文精神</a:t>
            </a:r>
            <a:endParaRPr lang="zh-CN" altLang="en-US" sz="2800" dirty="0">
              <a:solidFill>
                <a:schemeClr val="bg2"/>
              </a:solidFill>
              <a:ea typeface="黑体" charset="0"/>
              <a:cs typeface="黑体" charset="0"/>
            </a:endParaRPr>
          </a:p>
        </p:txBody>
      </p:sp>
    </p:spTree>
    <p:extLst>
      <p:ext uri="{BB962C8B-B14F-4D97-AF65-F5344CB8AC3E}">
        <p14:creationId xmlns:p14="http://schemas.microsoft.com/office/powerpoint/2010/main" val="374872111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33514"/>
          </a:xfrm>
        </p:spPr>
        <p:txBody>
          <a:bodyPr>
            <a:normAutofit/>
          </a:bodyPr>
          <a:lstStyle/>
          <a:p>
            <a:pPr algn="r">
              <a:spcBef>
                <a:spcPct val="50000"/>
              </a:spcBef>
            </a:pPr>
            <a:r>
              <a:rPr lang="zh-CN" altLang="zh-CN" sz="2800" dirty="0" smtClean="0">
                <a:solidFill>
                  <a:schemeClr val="bg2"/>
                </a:solidFill>
                <a:ea typeface="黑体" charset="0"/>
                <a:cs typeface="黑体" charset="0"/>
              </a:rPr>
              <a:t>助力</a:t>
            </a:r>
            <a:r>
              <a:rPr lang="zh-CN" altLang="en-US" sz="2800" dirty="0" smtClean="0">
                <a:solidFill>
                  <a:schemeClr val="bg2"/>
                </a:solidFill>
                <a:ea typeface="黑体" charset="0"/>
                <a:cs typeface="黑体" charset="0"/>
              </a:rPr>
              <a:t>发展</a:t>
            </a:r>
            <a:r>
              <a:rPr lang="zh-CN" altLang="zh-CN" sz="2800" dirty="0" smtClean="0">
                <a:solidFill>
                  <a:schemeClr val="bg2"/>
                </a:solidFill>
                <a:ea typeface="黑体" charset="0"/>
                <a:cs typeface="黑体" charset="0"/>
              </a:rPr>
              <a:t>之家</a:t>
            </a:r>
            <a:r>
              <a:rPr lang="zh-CN" altLang="zh-CN" sz="2800" dirty="0">
                <a:solidFill>
                  <a:schemeClr val="bg2"/>
                </a:solidFill>
                <a:ea typeface="黑体" charset="0"/>
                <a:cs typeface="黑体" charset="0"/>
              </a:rPr>
              <a:t>：</a:t>
            </a:r>
            <a:r>
              <a:rPr lang="zh-CN" altLang="en-US" sz="2800" dirty="0" smtClean="0">
                <a:solidFill>
                  <a:schemeClr val="bg2"/>
                </a:solidFill>
                <a:ea typeface="黑体" charset="0"/>
                <a:cs typeface="黑体" charset="0"/>
              </a:rPr>
              <a:t>围绕</a:t>
            </a:r>
            <a:r>
              <a:rPr lang="zh-CN" altLang="en-US" sz="2800" dirty="0">
                <a:solidFill>
                  <a:schemeClr val="bg2"/>
                </a:solidFill>
                <a:ea typeface="黑体" charset="0"/>
                <a:cs typeface="黑体" charset="0"/>
              </a:rPr>
              <a:t>中心工作，</a:t>
            </a:r>
            <a:r>
              <a:rPr lang="zh-CN" altLang="en-US" sz="2800" dirty="0" smtClean="0">
                <a:solidFill>
                  <a:schemeClr val="bg2"/>
                </a:solidFill>
                <a:ea typeface="黑体" charset="0"/>
                <a:cs typeface="黑体" charset="0"/>
              </a:rPr>
              <a:t>加强师德建设</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sp>
        <p:nvSpPr>
          <p:cNvPr id="13" name="六边形 12" descr="iStock_000003127471Small.jpg"/>
          <p:cNvSpPr/>
          <p:nvPr/>
        </p:nvSpPr>
        <p:spPr>
          <a:xfrm>
            <a:off x="251520" y="1419622"/>
            <a:ext cx="2651476" cy="2286016"/>
          </a:xfrm>
          <a:prstGeom prst="hexagon">
            <a:avLst>
              <a:gd name="adj" fmla="val 28890"/>
              <a:gd name="vf" fmla="val 115470"/>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5" name="六边形 14" descr="iStock_000003127471Small.jpg"/>
          <p:cNvSpPr/>
          <p:nvPr/>
        </p:nvSpPr>
        <p:spPr>
          <a:xfrm>
            <a:off x="2411760" y="3147814"/>
            <a:ext cx="1477152" cy="1273552"/>
          </a:xfrm>
          <a:prstGeom prst="hexagon">
            <a:avLst>
              <a:gd name="adj" fmla="val 28890"/>
              <a:gd name="vf" fmla="val 115470"/>
            </a:avLst>
          </a:prstGeom>
          <a:blipFill dpi="0" rotWithShape="1">
            <a:blip r:embed="rId4"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r>
              <a:rPr lang="zh-CN" altLang="en-US" dirty="0" smtClean="0"/>
              <a:t>  </a:t>
            </a:r>
            <a:endParaRPr lang="zh-CN" altLang="en-US" dirty="0"/>
          </a:p>
        </p:txBody>
      </p:sp>
      <p:sp>
        <p:nvSpPr>
          <p:cNvPr id="17" name="六边形 16" descr="iStock_000003127471Small.jpg"/>
          <p:cNvSpPr/>
          <p:nvPr/>
        </p:nvSpPr>
        <p:spPr>
          <a:xfrm>
            <a:off x="6588224" y="2499742"/>
            <a:ext cx="2140022" cy="1845056"/>
          </a:xfrm>
          <a:prstGeom prst="hexagon">
            <a:avLst>
              <a:gd name="adj" fmla="val 28890"/>
              <a:gd name="vf" fmla="val 115470"/>
            </a:avLst>
          </a:prstGeom>
          <a:blipFill dpi="0" rotWithShape="1">
            <a:blip r:embed="rId5"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8" name="六边形 17" descr="iStock_000003127471Small.jpg"/>
          <p:cNvSpPr/>
          <p:nvPr/>
        </p:nvSpPr>
        <p:spPr>
          <a:xfrm>
            <a:off x="5004048" y="1347614"/>
            <a:ext cx="2071497" cy="1785977"/>
          </a:xfrm>
          <a:prstGeom prst="hexagon">
            <a:avLst>
              <a:gd name="adj" fmla="val 28890"/>
              <a:gd name="vf" fmla="val 115470"/>
            </a:avLst>
          </a:prstGeom>
          <a:blipFill dpi="0" rotWithShape="1">
            <a:blip r:embed="rId6"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9" name="六边形 18" descr="iStock_000003127471Small.jpg"/>
          <p:cNvSpPr/>
          <p:nvPr/>
        </p:nvSpPr>
        <p:spPr>
          <a:xfrm>
            <a:off x="3851920" y="2643758"/>
            <a:ext cx="1477152" cy="1273552"/>
          </a:xfrm>
          <a:prstGeom prst="hexagon">
            <a:avLst>
              <a:gd name="adj" fmla="val 28890"/>
              <a:gd name="vf" fmla="val 115470"/>
            </a:avLst>
          </a:prstGeom>
          <a:blipFill dpi="0" rotWithShape="1">
            <a:blip r:embed="rId7"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0" name="六边形 19" descr="iStock_000003127471Small.jpg"/>
          <p:cNvSpPr/>
          <p:nvPr/>
        </p:nvSpPr>
        <p:spPr>
          <a:xfrm>
            <a:off x="2915816" y="1347614"/>
            <a:ext cx="1477152" cy="1273552"/>
          </a:xfrm>
          <a:prstGeom prst="hexagon">
            <a:avLst>
              <a:gd name="adj" fmla="val 28890"/>
              <a:gd name="vf" fmla="val 115470"/>
            </a:avLst>
          </a:prstGeom>
          <a:blipFill dpi="0" rotWithShape="1">
            <a:blip r:embed="rId8"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83730896"/>
      </p:ext>
    </p:extLst>
  </p:cSld>
  <p:clrMapOvr>
    <a:masterClrMapping/>
  </p:clrMapOvr>
  <p:transition spd="slow">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33514"/>
          </a:xfrm>
        </p:spPr>
        <p:txBody>
          <a:bodyPr>
            <a:normAutofit/>
          </a:bodyPr>
          <a:lstStyle/>
          <a:p>
            <a:pPr algn="r">
              <a:spcBef>
                <a:spcPct val="50000"/>
              </a:spcBef>
            </a:pPr>
            <a:r>
              <a:rPr lang="zh-CN" altLang="zh-CN" sz="2800" dirty="0" smtClean="0">
                <a:solidFill>
                  <a:schemeClr val="bg2"/>
                </a:solidFill>
                <a:ea typeface="黑体" charset="0"/>
                <a:cs typeface="黑体" charset="0"/>
              </a:rPr>
              <a:t>助力</a:t>
            </a:r>
            <a:r>
              <a:rPr lang="zh-CN" altLang="en-US" sz="2800" dirty="0" smtClean="0">
                <a:solidFill>
                  <a:schemeClr val="bg2"/>
                </a:solidFill>
                <a:ea typeface="黑体" charset="0"/>
                <a:cs typeface="黑体" charset="0"/>
              </a:rPr>
              <a:t>发展</a:t>
            </a:r>
            <a:r>
              <a:rPr lang="zh-CN" altLang="zh-CN" sz="2800" dirty="0" smtClean="0">
                <a:solidFill>
                  <a:schemeClr val="bg2"/>
                </a:solidFill>
                <a:ea typeface="黑体" charset="0"/>
                <a:cs typeface="黑体" charset="0"/>
              </a:rPr>
              <a:t>之家</a:t>
            </a:r>
            <a:r>
              <a:rPr lang="zh-CN" altLang="zh-CN" sz="2800" dirty="0">
                <a:solidFill>
                  <a:schemeClr val="bg2"/>
                </a:solidFill>
                <a:ea typeface="黑体" charset="0"/>
                <a:cs typeface="黑体" charset="0"/>
              </a:rPr>
              <a:t>：</a:t>
            </a:r>
            <a:r>
              <a:rPr lang="zh-CN" altLang="en-US" sz="2800" dirty="0" smtClean="0">
                <a:solidFill>
                  <a:schemeClr val="bg2"/>
                </a:solidFill>
                <a:ea typeface="黑体" charset="0"/>
                <a:cs typeface="黑体" charset="0"/>
              </a:rPr>
              <a:t>围绕</a:t>
            </a:r>
            <a:r>
              <a:rPr lang="zh-CN" altLang="en-US" sz="2800" dirty="0">
                <a:solidFill>
                  <a:schemeClr val="bg2"/>
                </a:solidFill>
                <a:ea typeface="黑体" charset="0"/>
                <a:cs typeface="黑体" charset="0"/>
              </a:rPr>
              <a:t>中心工作，</a:t>
            </a:r>
            <a:r>
              <a:rPr lang="zh-CN" altLang="en-US" sz="2800" dirty="0" smtClean="0">
                <a:solidFill>
                  <a:schemeClr val="bg2"/>
                </a:solidFill>
                <a:ea typeface="黑体" charset="0"/>
                <a:cs typeface="黑体" charset="0"/>
              </a:rPr>
              <a:t>加强师德建设</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sp>
        <p:nvSpPr>
          <p:cNvPr id="15" name="六边形 14" descr="iStock_000003127471Small.jpg"/>
          <p:cNvSpPr/>
          <p:nvPr/>
        </p:nvSpPr>
        <p:spPr>
          <a:xfrm>
            <a:off x="1043608" y="2859782"/>
            <a:ext cx="1800200" cy="1552073"/>
          </a:xfrm>
          <a:prstGeom prst="hexagon">
            <a:avLst>
              <a:gd name="adj" fmla="val 28890"/>
              <a:gd name="vf" fmla="val 115470"/>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r>
              <a:rPr lang="zh-CN" altLang="en-US" dirty="0" smtClean="0"/>
              <a:t>  </a:t>
            </a:r>
            <a:endParaRPr lang="zh-CN" altLang="en-US" dirty="0"/>
          </a:p>
        </p:txBody>
      </p:sp>
      <p:sp>
        <p:nvSpPr>
          <p:cNvPr id="17" name="六边形 16" descr="iStock_000003127471Small.jpg"/>
          <p:cNvSpPr/>
          <p:nvPr/>
        </p:nvSpPr>
        <p:spPr>
          <a:xfrm>
            <a:off x="6464426" y="2643758"/>
            <a:ext cx="2140022" cy="1845056"/>
          </a:xfrm>
          <a:prstGeom prst="hexagon">
            <a:avLst>
              <a:gd name="adj" fmla="val 28890"/>
              <a:gd name="vf" fmla="val 115470"/>
            </a:avLst>
          </a:prstGeom>
          <a:blipFill dpi="0" rotWithShape="1">
            <a:blip r:embed="rId4"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8" name="六边形 17" descr="iStock_000003127471Small.jpg"/>
          <p:cNvSpPr/>
          <p:nvPr/>
        </p:nvSpPr>
        <p:spPr>
          <a:xfrm>
            <a:off x="7236296" y="1275606"/>
            <a:ext cx="1728192" cy="1489991"/>
          </a:xfrm>
          <a:prstGeom prst="hexagon">
            <a:avLst>
              <a:gd name="adj" fmla="val 28890"/>
              <a:gd name="vf" fmla="val 115470"/>
            </a:avLst>
          </a:prstGeom>
          <a:blipFill dpi="0" rotWithShape="1">
            <a:blip r:embed="rId5"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9" name="六边形 18" descr="iStock_000003127471Small.jpg"/>
          <p:cNvSpPr/>
          <p:nvPr/>
        </p:nvSpPr>
        <p:spPr>
          <a:xfrm>
            <a:off x="5039064" y="3219822"/>
            <a:ext cx="1477152" cy="1273552"/>
          </a:xfrm>
          <a:prstGeom prst="hexagon">
            <a:avLst>
              <a:gd name="adj" fmla="val 28890"/>
              <a:gd name="vf" fmla="val 115470"/>
            </a:avLst>
          </a:prstGeom>
          <a:blipFill dpi="0" rotWithShape="1">
            <a:blip r:embed="rId6"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0" name="六边形 19" descr="iStock_000003127471Small.jpg"/>
          <p:cNvSpPr/>
          <p:nvPr/>
        </p:nvSpPr>
        <p:spPr>
          <a:xfrm>
            <a:off x="2195736" y="1059582"/>
            <a:ext cx="2243760" cy="1934496"/>
          </a:xfrm>
          <a:prstGeom prst="hexagon">
            <a:avLst>
              <a:gd name="adj" fmla="val 28890"/>
              <a:gd name="vf" fmla="val 115470"/>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1" name="六边形 20" descr="iStock_000003127471Small.jpg"/>
          <p:cNvSpPr/>
          <p:nvPr/>
        </p:nvSpPr>
        <p:spPr>
          <a:xfrm>
            <a:off x="3886936" y="2427734"/>
            <a:ext cx="1477152" cy="1273552"/>
          </a:xfrm>
          <a:prstGeom prst="hexagon">
            <a:avLst>
              <a:gd name="adj" fmla="val 28890"/>
              <a:gd name="vf" fmla="val 115470"/>
            </a:avLst>
          </a:prstGeom>
          <a:blipFill dpi="0" rotWithShape="1">
            <a:blip r:embed="rId8"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r>
              <a:rPr lang="zh-CN" altLang="en-US" dirty="0" smtClean="0"/>
              <a:t>  </a:t>
            </a:r>
            <a:endParaRPr lang="zh-CN" altLang="en-US" dirty="0"/>
          </a:p>
        </p:txBody>
      </p:sp>
      <p:sp>
        <p:nvSpPr>
          <p:cNvPr id="22" name="六边形 21" descr="iStock_000003127471Small.jpg"/>
          <p:cNvSpPr/>
          <p:nvPr/>
        </p:nvSpPr>
        <p:spPr>
          <a:xfrm>
            <a:off x="2771800" y="3219822"/>
            <a:ext cx="1477152" cy="1273552"/>
          </a:xfrm>
          <a:prstGeom prst="hexagon">
            <a:avLst>
              <a:gd name="adj" fmla="val 28890"/>
              <a:gd name="vf" fmla="val 115470"/>
            </a:avLst>
          </a:prstGeom>
          <a:blipFill dpi="0" rotWithShape="1">
            <a:blip r:embed="rId9"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txBody>
          <a:bodyPr/>
          <a:lstStyle/>
          <a:p>
            <a:r>
              <a:rPr lang="zh-CN" altLang="en-US" dirty="0" smtClean="0"/>
              <a:t>  </a:t>
            </a:r>
            <a:endParaRPr lang="zh-CN" altLang="en-US" dirty="0"/>
          </a:p>
        </p:txBody>
      </p:sp>
      <p:sp>
        <p:nvSpPr>
          <p:cNvPr id="24" name="六边形 23" descr="iStock_000003127471Small.jpg"/>
          <p:cNvSpPr/>
          <p:nvPr/>
        </p:nvSpPr>
        <p:spPr>
          <a:xfrm>
            <a:off x="4788024" y="1059582"/>
            <a:ext cx="2304256" cy="1986654"/>
          </a:xfrm>
          <a:prstGeom prst="hexagon">
            <a:avLst>
              <a:gd name="adj" fmla="val 28890"/>
              <a:gd name="vf" fmla="val 115470"/>
            </a:avLst>
          </a:prstGeom>
          <a:blipFill dpi="0" rotWithShape="1">
            <a:blip r:embed="rId10"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3" name="六边形 12" descr="iStock_000003127471Small.jpg"/>
          <p:cNvSpPr/>
          <p:nvPr/>
        </p:nvSpPr>
        <p:spPr>
          <a:xfrm>
            <a:off x="-108520" y="1347614"/>
            <a:ext cx="1920954" cy="1656184"/>
          </a:xfrm>
          <a:prstGeom prst="hexagon">
            <a:avLst>
              <a:gd name="adj" fmla="val 28890"/>
              <a:gd name="vf" fmla="val 115470"/>
            </a:avLst>
          </a:prstGeom>
          <a:blipFill dpi="0" rotWithShape="1">
            <a:blip r:embed="rId11"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85455409"/>
      </p:ext>
    </p:extLst>
  </p:cSld>
  <p:clrMapOvr>
    <a:masterClrMapping/>
  </p:clrMapOvr>
  <p:transition spd="slow">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33514"/>
          </a:xfrm>
        </p:spPr>
        <p:txBody>
          <a:bodyPr>
            <a:normAutofit/>
          </a:bodyPr>
          <a:lstStyle/>
          <a:p>
            <a:pPr lvl="0" algn="r">
              <a:spcBef>
                <a:spcPct val="50000"/>
              </a:spcBef>
            </a:pPr>
            <a:r>
              <a:rPr lang="zh-CN" altLang="en-US" sz="2800" dirty="0" smtClean="0">
                <a:solidFill>
                  <a:schemeClr val="bg2"/>
                </a:solidFill>
                <a:ea typeface="黑体" charset="0"/>
                <a:cs typeface="黑体" charset="0"/>
              </a:rPr>
              <a:t>维权爱心之家：维护教工权</a:t>
            </a:r>
            <a:r>
              <a:rPr lang="zh-CN" altLang="en-US" sz="2800" dirty="0">
                <a:solidFill>
                  <a:schemeClr val="bg2"/>
                </a:solidFill>
                <a:ea typeface="黑体" charset="0"/>
                <a:cs typeface="黑体" charset="0"/>
              </a:rPr>
              <a:t>益，</a:t>
            </a:r>
            <a:r>
              <a:rPr lang="zh-CN" altLang="en-US" sz="2800" dirty="0" smtClean="0">
                <a:solidFill>
                  <a:schemeClr val="bg2"/>
                </a:solidFill>
                <a:ea typeface="黑体" charset="0"/>
                <a:cs typeface="黑体" charset="0"/>
              </a:rPr>
              <a:t>真心实意办事</a:t>
            </a:r>
            <a:endParaRPr lang="zh-CN" altLang="en-US" sz="2800" dirty="0">
              <a:solidFill>
                <a:schemeClr val="bg2"/>
              </a:solidFill>
              <a:ea typeface="黑体" charset="0"/>
              <a:cs typeface="黑体"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ei"/>
                <a:ea typeface="Hei"/>
                <a:cs typeface="Hei"/>
              </a:endParaRPr>
            </a:p>
          </p:txBody>
        </p:sp>
      </p:grpSp>
      <p:sp>
        <p:nvSpPr>
          <p:cNvPr id="11" name="六边形 10" descr="iStock_000003127471Small.jpg"/>
          <p:cNvSpPr/>
          <p:nvPr/>
        </p:nvSpPr>
        <p:spPr>
          <a:xfrm>
            <a:off x="4283968" y="2211710"/>
            <a:ext cx="1808586" cy="1559304"/>
          </a:xfrm>
          <a:prstGeom prst="hexagon">
            <a:avLst>
              <a:gd name="adj" fmla="val 28890"/>
              <a:gd name="vf" fmla="val 115470"/>
            </a:avLst>
          </a:prstGeom>
          <a:blipFill dpi="0" rotWithShape="1">
            <a:blip r:embed="rId3"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2" name="六边形 11" descr="iStock_000003127471Small.jpg"/>
          <p:cNvSpPr/>
          <p:nvPr/>
        </p:nvSpPr>
        <p:spPr>
          <a:xfrm>
            <a:off x="3275856" y="3723878"/>
            <a:ext cx="1808586" cy="1559304"/>
          </a:xfrm>
          <a:prstGeom prst="hexagon">
            <a:avLst>
              <a:gd name="adj" fmla="val 28890"/>
              <a:gd name="vf" fmla="val 115470"/>
            </a:avLst>
          </a:prstGeom>
          <a:blipFill dpi="0" rotWithShape="1">
            <a:blip r:embed="rId4"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3" name="六边形 12" descr="iStock_000003127471Small.jpg"/>
          <p:cNvSpPr/>
          <p:nvPr/>
        </p:nvSpPr>
        <p:spPr>
          <a:xfrm>
            <a:off x="2987824" y="1059582"/>
            <a:ext cx="1808586" cy="1559304"/>
          </a:xfrm>
          <a:prstGeom prst="hexagon">
            <a:avLst>
              <a:gd name="adj" fmla="val 28890"/>
              <a:gd name="vf" fmla="val 115470"/>
            </a:avLst>
          </a:prstGeom>
          <a:blipFill dpi="0" rotWithShape="1">
            <a:blip r:embed="rId5"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4" name="六边形 13" descr="iStock_000003127471Small.jpg"/>
          <p:cNvSpPr/>
          <p:nvPr/>
        </p:nvSpPr>
        <p:spPr>
          <a:xfrm>
            <a:off x="1475656" y="1876542"/>
            <a:ext cx="1808586" cy="1559304"/>
          </a:xfrm>
          <a:prstGeom prst="hexagon">
            <a:avLst>
              <a:gd name="adj" fmla="val 28890"/>
              <a:gd name="vf" fmla="val 115470"/>
            </a:avLst>
          </a:prstGeom>
          <a:blipFill dpi="0" rotWithShape="1">
            <a:blip r:embed="rId6"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5" name="六边形 14" descr="iStock_000003127471Small.jpg"/>
          <p:cNvSpPr/>
          <p:nvPr/>
        </p:nvSpPr>
        <p:spPr>
          <a:xfrm>
            <a:off x="5580112" y="1059582"/>
            <a:ext cx="1808586" cy="1559304"/>
          </a:xfrm>
          <a:prstGeom prst="hexagon">
            <a:avLst>
              <a:gd name="adj" fmla="val 28890"/>
              <a:gd name="vf" fmla="val 115470"/>
            </a:avLst>
          </a:prstGeom>
          <a:blipFill dpi="0" rotWithShape="1">
            <a:blip r:embed="rId7"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6" name="六边形 15" descr="iStock_000003127471Small.jpg"/>
          <p:cNvSpPr/>
          <p:nvPr/>
        </p:nvSpPr>
        <p:spPr>
          <a:xfrm>
            <a:off x="7164288" y="3602298"/>
            <a:ext cx="1808586" cy="1559304"/>
          </a:xfrm>
          <a:prstGeom prst="hexagon">
            <a:avLst>
              <a:gd name="adj" fmla="val 28890"/>
              <a:gd name="vf" fmla="val 115470"/>
            </a:avLst>
          </a:prstGeom>
          <a:blipFill dpi="0" rotWithShape="1">
            <a:blip r:embed="rId8"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7" name="六边形 16" descr="iStock_000003127471Small.jpg"/>
          <p:cNvSpPr/>
          <p:nvPr/>
        </p:nvSpPr>
        <p:spPr>
          <a:xfrm>
            <a:off x="0" y="1059582"/>
            <a:ext cx="1808586" cy="1559304"/>
          </a:xfrm>
          <a:prstGeom prst="hexagon">
            <a:avLst>
              <a:gd name="adj" fmla="val 28890"/>
              <a:gd name="vf" fmla="val 115470"/>
            </a:avLst>
          </a:prstGeom>
          <a:blipFill dpi="0" rotWithShape="1">
            <a:blip r:embed="rId9"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8" name="六边形 17" descr="iStock_000003127471Small.jpg"/>
          <p:cNvSpPr/>
          <p:nvPr/>
        </p:nvSpPr>
        <p:spPr>
          <a:xfrm>
            <a:off x="7164288" y="1635646"/>
            <a:ext cx="2088232" cy="1800406"/>
          </a:xfrm>
          <a:prstGeom prst="hexagon">
            <a:avLst>
              <a:gd name="adj" fmla="val 28890"/>
              <a:gd name="vf" fmla="val 115470"/>
            </a:avLst>
          </a:prstGeom>
          <a:blipFill dpi="0" rotWithShape="1">
            <a:blip r:embed="rId10"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19" name="六边形 18" descr="iStock_000003127471Small.jpg"/>
          <p:cNvSpPr/>
          <p:nvPr/>
        </p:nvSpPr>
        <p:spPr>
          <a:xfrm>
            <a:off x="5143504" y="3818525"/>
            <a:ext cx="1536795" cy="1324975"/>
          </a:xfrm>
          <a:prstGeom prst="hexagon">
            <a:avLst>
              <a:gd name="adj" fmla="val 28890"/>
              <a:gd name="vf" fmla="val 115470"/>
            </a:avLst>
          </a:prstGeom>
          <a:blipFill dpi="0" rotWithShape="1">
            <a:blip r:embed="rId11"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1" name="六边形 20" descr="iStock_000003127471Small.jpg"/>
          <p:cNvSpPr/>
          <p:nvPr/>
        </p:nvSpPr>
        <p:spPr>
          <a:xfrm>
            <a:off x="1403648" y="3549881"/>
            <a:ext cx="1872208" cy="1614157"/>
          </a:xfrm>
          <a:prstGeom prst="hexagon">
            <a:avLst>
              <a:gd name="adj" fmla="val 28890"/>
              <a:gd name="vf" fmla="val 115470"/>
            </a:avLst>
          </a:prstGeom>
          <a:blipFill dpi="0" rotWithShape="1">
            <a:blip r:embed="rId12" cstate="print"/>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2" name="六边形 21" descr="iStock_000003127471Small.jpg"/>
          <p:cNvSpPr/>
          <p:nvPr/>
        </p:nvSpPr>
        <p:spPr>
          <a:xfrm>
            <a:off x="-36512" y="2715766"/>
            <a:ext cx="1763877" cy="1520758"/>
          </a:xfrm>
          <a:prstGeom prst="hexagon">
            <a:avLst>
              <a:gd name="adj" fmla="val 28890"/>
              <a:gd name="vf" fmla="val 115470"/>
            </a:avLst>
          </a:prstGeom>
          <a:blipFill dpi="0" rotWithShape="1">
            <a:blip r:embed="rId13"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
        <p:nvSpPr>
          <p:cNvPr id="23" name="六边形 22" descr="iStock_000003127471Small.jpg"/>
          <p:cNvSpPr/>
          <p:nvPr/>
        </p:nvSpPr>
        <p:spPr>
          <a:xfrm>
            <a:off x="6012160" y="2643758"/>
            <a:ext cx="1656184" cy="1427909"/>
          </a:xfrm>
          <a:prstGeom prst="hexagon">
            <a:avLst>
              <a:gd name="adj" fmla="val 28890"/>
              <a:gd name="vf" fmla="val 115470"/>
            </a:avLst>
          </a:prstGeom>
          <a:blipFill dpi="0" rotWithShape="1">
            <a:blip r:embed="rId14" cstate="print">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1">
            <a:schemeClr val="accent1">
              <a:shade val="8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43443037"/>
      </p:ext>
    </p:extLst>
  </p:cSld>
  <p:clrMapOvr>
    <a:masterClrMapping/>
  </p:clrMapOvr>
  <p:transition spd="slow">
    <p:push dir="d"/>
  </p:transition>
  <p:timing>
    <p:tnLst>
      <p:par>
        <p:cTn id="1" dur="indefinite" restart="never" nodeType="tmRoot"/>
      </p:par>
    </p:tnLst>
  </p:timing>
</p:sld>
</file>

<file path=ppt/theme/theme1.xml><?xml version="1.0" encoding="utf-8"?>
<a:theme xmlns:a="http://schemas.openxmlformats.org/drawingml/2006/main" name="多媒体设计">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pperplate Gothic Bold"/>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多媒体设计.potx</Template>
  <TotalTime>0</TotalTime>
  <Words>1429</Words>
  <Application>Microsoft Office PowerPoint</Application>
  <PresentationFormat>全屏显示(16:9)</PresentationFormat>
  <Paragraphs>63</Paragraphs>
  <Slides>13</Slides>
  <Notes>13</Notes>
  <HiddenSlides>0</HiddenSlides>
  <MMClips>1</MMClips>
  <ScaleCrop>false</ScaleCrop>
  <HeadingPairs>
    <vt:vector size="4" baseType="variant">
      <vt:variant>
        <vt:lpstr>主题</vt:lpstr>
      </vt:variant>
      <vt:variant>
        <vt:i4>1</vt:i4>
      </vt:variant>
      <vt:variant>
        <vt:lpstr>幻灯片标题</vt:lpstr>
      </vt:variant>
      <vt:variant>
        <vt:i4>13</vt:i4>
      </vt:variant>
    </vt:vector>
  </HeadingPairs>
  <TitlesOfParts>
    <vt:vector size="14" baseType="lpstr">
      <vt:lpstr>多媒体设计</vt:lpstr>
      <vt:lpstr> 艺术设计学院 “教工小家”建设工作总结 </vt:lpstr>
      <vt:lpstr>建立我们的小家特色</vt:lpstr>
      <vt:lpstr>艺术人文  凝心聚力</vt:lpstr>
      <vt:lpstr>民主建设之家：推行民主进程，发挥桥梁作用 </vt:lpstr>
      <vt:lpstr>艺术人文之家：增添艺术气息、追求人文情怀</vt:lpstr>
      <vt:lpstr>艺术人文之家：用艺术特色弘扬校园人文精神</vt:lpstr>
      <vt:lpstr>助力发展之家：围绕中心工作，加强师德建设</vt:lpstr>
      <vt:lpstr>助力发展之家：围绕中心工作，加强师德建设</vt:lpstr>
      <vt:lpstr>维权爱心之家：维护教工权益，真心实意办事</vt:lpstr>
      <vt:lpstr>艺术女性之家：关心妇女工作，弘扬女性先进</vt:lpstr>
      <vt:lpstr>温馨和谐之家：建大家喜欢小家，搞大家喜欢活动</vt:lpstr>
      <vt:lpstr> 我们致力于建设“艺术天地 人文小家”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2016-01-25T05:24:17Z</dcterms:modified>
</cp:coreProperties>
</file>