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93" r:id="rId38"/>
    <p:sldId id="292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EF02-F92E-45DA-9389-2D1D791FE4C8}" type="datetimeFigureOut">
              <a:rPr lang="zh-CN" altLang="en-US" smtClean="0"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FE6E-1311-4264-9361-066910AB82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" y="0"/>
            <a:ext cx="91368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" y="0"/>
            <a:ext cx="9134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pic>
        <p:nvPicPr>
          <p:cNvPr id="5" name="图片 4" descr="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全屏显示(4:3)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lexin</dc:creator>
  <cp:lastModifiedBy>lexin</cp:lastModifiedBy>
  <cp:revision>1</cp:revision>
  <dcterms:created xsi:type="dcterms:W3CDTF">2016-01-25T01:05:40Z</dcterms:created>
  <dcterms:modified xsi:type="dcterms:W3CDTF">2016-01-25T01:10:39Z</dcterms:modified>
</cp:coreProperties>
</file>