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1"/>
  </p:notesMasterIdLst>
  <p:handoutMasterIdLst>
    <p:handoutMasterId r:id="rId12"/>
  </p:handoutMasterIdLst>
  <p:sldIdLst>
    <p:sldId id="768" r:id="rId2"/>
    <p:sldId id="770" r:id="rId3"/>
    <p:sldId id="1030" r:id="rId4"/>
    <p:sldId id="1031" r:id="rId5"/>
    <p:sldId id="1032" r:id="rId6"/>
    <p:sldId id="1036" r:id="rId7"/>
    <p:sldId id="1033" r:id="rId8"/>
    <p:sldId id="1034" r:id="rId9"/>
    <p:sldId id="1037" r:id="rId10"/>
  </p:sldIdLst>
  <p:sldSz cx="9144000" cy="6858000" type="screen4x3"/>
  <p:notesSz cx="6858000" cy="9144000"/>
  <p:defaultTextStyle>
    <a:defPPr>
      <a:defRPr lang="zh-CN"/>
    </a:defPPr>
    <a:lvl1pPr marL="0" algn="l" defTabSz="1023595" rtl="0" eaLnBrk="1" latinLnBrk="0" hangingPunct="1">
      <a:defRPr sz="2000" kern="1200">
        <a:solidFill>
          <a:schemeClr val="tx1"/>
        </a:solidFill>
        <a:latin typeface="+mn-lt"/>
        <a:ea typeface="+mn-ea"/>
        <a:cs typeface="+mn-cs"/>
      </a:defRPr>
    </a:lvl1pPr>
    <a:lvl2pPr marL="512064" algn="l" defTabSz="1023595" rtl="0" eaLnBrk="1" latinLnBrk="0" hangingPunct="1">
      <a:defRPr sz="2000" kern="1200">
        <a:solidFill>
          <a:schemeClr val="tx1"/>
        </a:solidFill>
        <a:latin typeface="+mn-lt"/>
        <a:ea typeface="+mn-ea"/>
        <a:cs typeface="+mn-cs"/>
      </a:defRPr>
    </a:lvl2pPr>
    <a:lvl3pPr marL="1024128" algn="l" defTabSz="1023595" rtl="0" eaLnBrk="1" latinLnBrk="0" hangingPunct="1">
      <a:defRPr sz="2000" kern="1200">
        <a:solidFill>
          <a:schemeClr val="tx1"/>
        </a:solidFill>
        <a:latin typeface="+mn-lt"/>
        <a:ea typeface="+mn-ea"/>
        <a:cs typeface="+mn-cs"/>
      </a:defRPr>
    </a:lvl3pPr>
    <a:lvl4pPr marL="1536192" algn="l" defTabSz="1023595" rtl="0" eaLnBrk="1" latinLnBrk="0" hangingPunct="1">
      <a:defRPr sz="2000" kern="1200">
        <a:solidFill>
          <a:schemeClr val="tx1"/>
        </a:solidFill>
        <a:latin typeface="+mn-lt"/>
        <a:ea typeface="+mn-ea"/>
        <a:cs typeface="+mn-cs"/>
      </a:defRPr>
    </a:lvl4pPr>
    <a:lvl5pPr marL="2048256" algn="l" defTabSz="1023595" rtl="0" eaLnBrk="1" latinLnBrk="0" hangingPunct="1">
      <a:defRPr sz="2000" kern="1200">
        <a:solidFill>
          <a:schemeClr val="tx1"/>
        </a:solidFill>
        <a:latin typeface="+mn-lt"/>
        <a:ea typeface="+mn-ea"/>
        <a:cs typeface="+mn-cs"/>
      </a:defRPr>
    </a:lvl5pPr>
    <a:lvl6pPr marL="2560320" algn="l" defTabSz="1023595" rtl="0" eaLnBrk="1" latinLnBrk="0" hangingPunct="1">
      <a:defRPr sz="2000" kern="1200">
        <a:solidFill>
          <a:schemeClr val="tx1"/>
        </a:solidFill>
        <a:latin typeface="+mn-lt"/>
        <a:ea typeface="+mn-ea"/>
        <a:cs typeface="+mn-cs"/>
      </a:defRPr>
    </a:lvl6pPr>
    <a:lvl7pPr marL="3072384" algn="l" defTabSz="1023595" rtl="0" eaLnBrk="1" latinLnBrk="0" hangingPunct="1">
      <a:defRPr sz="2000" kern="1200">
        <a:solidFill>
          <a:schemeClr val="tx1"/>
        </a:solidFill>
        <a:latin typeface="+mn-lt"/>
        <a:ea typeface="+mn-ea"/>
        <a:cs typeface="+mn-cs"/>
      </a:defRPr>
    </a:lvl7pPr>
    <a:lvl8pPr marL="3584448" algn="l" defTabSz="1023595" rtl="0" eaLnBrk="1" latinLnBrk="0" hangingPunct="1">
      <a:defRPr sz="2000" kern="1200">
        <a:solidFill>
          <a:schemeClr val="tx1"/>
        </a:solidFill>
        <a:latin typeface="+mn-lt"/>
        <a:ea typeface="+mn-ea"/>
        <a:cs typeface="+mn-cs"/>
      </a:defRPr>
    </a:lvl8pPr>
    <a:lvl9pPr marL="4096512" algn="l" defTabSz="1023595"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12FB9"/>
    <a:srgbClr val="000000"/>
    <a:srgbClr val="2446A4"/>
    <a:srgbClr val="F78279"/>
    <a:srgbClr val="1C3680"/>
    <a:srgbClr val="1627C4"/>
    <a:srgbClr val="D4CAB6"/>
    <a:srgbClr val="A58F63"/>
    <a:srgbClr val="C3B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36" autoAdjust="0"/>
  </p:normalViewPr>
  <p:slideViewPr>
    <p:cSldViewPr>
      <p:cViewPr>
        <p:scale>
          <a:sx n="69" d="100"/>
          <a:sy n="69" d="100"/>
        </p:scale>
        <p:origin x="-1416" y="-72"/>
      </p:cViewPr>
      <p:guideLst>
        <p:guide orient="horz" pos="1162"/>
        <p:guide pos="612"/>
      </p:guideLst>
    </p:cSldViewPr>
  </p:slideViewPr>
  <p:notesTextViewPr>
    <p:cViewPr>
      <p:scale>
        <a:sx n="100" d="100"/>
        <a:sy n="100" d="100"/>
      </p:scale>
      <p:origin x="0" y="0"/>
    </p:cViewPr>
  </p:notesTextViewPr>
  <p:sorterViewPr>
    <p:cViewPr>
      <p:scale>
        <a:sx n="102" d="100"/>
        <a:sy n="102" d="100"/>
      </p:scale>
      <p:origin x="0" y="0"/>
    </p:cViewPr>
  </p:sorterViewPr>
  <p:notesViewPr>
    <p:cSldViewPr>
      <p:cViewPr varScale="1">
        <p:scale>
          <a:sx n="66" d="100"/>
          <a:sy n="66" d="100"/>
        </p:scale>
        <p:origin x="-3187" y="-82"/>
      </p:cViewPr>
      <p:guideLst>
        <p:guide orient="horz" pos="2928"/>
        <p:guide pos="21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BFDD22-A76F-4A21-BD84-1BCB6637F47E}" type="datetimeFigureOut">
              <a:rPr lang="zh-CN" altLang="en-US" smtClean="0"/>
              <a:t>2018-9-30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93CAB-F063-42C5-9516-E9CCAA17F292}" type="slidenum">
              <a:rPr lang="zh-CN" altLang="en-US" smtClean="0"/>
              <a:t>‹#›</a:t>
            </a:fld>
            <a:endParaRPr lang="zh-CN" altLang="en-US"/>
          </a:p>
        </p:txBody>
      </p:sp>
    </p:spTree>
    <p:extLst>
      <p:ext uri="{BB962C8B-B14F-4D97-AF65-F5344CB8AC3E}">
        <p14:creationId xmlns:p14="http://schemas.microsoft.com/office/powerpoint/2010/main" val="2593949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70B4F-CF6C-4618-BC6B-457B5F6DCDE2}" type="datetimeFigureOut">
              <a:rPr lang="zh-CN" altLang="en-US" smtClean="0"/>
              <a:t>2018-9-30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FC4EB-292E-42E7-894D-8E1001CE43A1}" type="slidenum">
              <a:rPr lang="zh-CN" altLang="en-US" smtClean="0"/>
              <a:t>‹#›</a:t>
            </a:fld>
            <a:endParaRPr lang="zh-CN" altLang="en-US"/>
          </a:p>
        </p:txBody>
      </p:sp>
    </p:spTree>
    <p:extLst>
      <p:ext uri="{BB962C8B-B14F-4D97-AF65-F5344CB8AC3E}">
        <p14:creationId xmlns:p14="http://schemas.microsoft.com/office/powerpoint/2010/main" val="1117831722"/>
      </p:ext>
    </p:extLst>
  </p:cSld>
  <p:clrMap bg1="lt1" tx1="dk1" bg2="lt2" tx2="dk2" accent1="accent1" accent2="accent2" accent3="accent3" accent4="accent4" accent5="accent5" accent6="accent6" hlink="hlink" folHlink="folHlink"/>
  <p:notesStyle>
    <a:lvl1pPr marL="0" algn="l" defTabSz="1023595" rtl="0" eaLnBrk="1" latinLnBrk="0" hangingPunct="1">
      <a:defRPr sz="1300" kern="1200">
        <a:solidFill>
          <a:schemeClr val="tx1"/>
        </a:solidFill>
        <a:latin typeface="+mn-lt"/>
        <a:ea typeface="+mn-ea"/>
        <a:cs typeface="+mn-cs"/>
      </a:defRPr>
    </a:lvl1pPr>
    <a:lvl2pPr marL="512064" algn="l" defTabSz="1023595" rtl="0" eaLnBrk="1" latinLnBrk="0" hangingPunct="1">
      <a:defRPr sz="1300" kern="1200">
        <a:solidFill>
          <a:schemeClr val="tx1"/>
        </a:solidFill>
        <a:latin typeface="+mn-lt"/>
        <a:ea typeface="+mn-ea"/>
        <a:cs typeface="+mn-cs"/>
      </a:defRPr>
    </a:lvl2pPr>
    <a:lvl3pPr marL="1024128" algn="l" defTabSz="1023595" rtl="0" eaLnBrk="1" latinLnBrk="0" hangingPunct="1">
      <a:defRPr sz="1300" kern="1200">
        <a:solidFill>
          <a:schemeClr val="tx1"/>
        </a:solidFill>
        <a:latin typeface="+mn-lt"/>
        <a:ea typeface="+mn-ea"/>
        <a:cs typeface="+mn-cs"/>
      </a:defRPr>
    </a:lvl3pPr>
    <a:lvl4pPr marL="1536192" algn="l" defTabSz="1023595" rtl="0" eaLnBrk="1" latinLnBrk="0" hangingPunct="1">
      <a:defRPr sz="1300" kern="1200">
        <a:solidFill>
          <a:schemeClr val="tx1"/>
        </a:solidFill>
        <a:latin typeface="+mn-lt"/>
        <a:ea typeface="+mn-ea"/>
        <a:cs typeface="+mn-cs"/>
      </a:defRPr>
    </a:lvl4pPr>
    <a:lvl5pPr marL="2048256" algn="l" defTabSz="1023595" rtl="0" eaLnBrk="1" latinLnBrk="0" hangingPunct="1">
      <a:defRPr sz="1300" kern="1200">
        <a:solidFill>
          <a:schemeClr val="tx1"/>
        </a:solidFill>
        <a:latin typeface="+mn-lt"/>
        <a:ea typeface="+mn-ea"/>
        <a:cs typeface="+mn-cs"/>
      </a:defRPr>
    </a:lvl5pPr>
    <a:lvl6pPr marL="2560320" algn="l" defTabSz="1023595" rtl="0" eaLnBrk="1" latinLnBrk="0" hangingPunct="1">
      <a:defRPr sz="1300" kern="1200">
        <a:solidFill>
          <a:schemeClr val="tx1"/>
        </a:solidFill>
        <a:latin typeface="+mn-lt"/>
        <a:ea typeface="+mn-ea"/>
        <a:cs typeface="+mn-cs"/>
      </a:defRPr>
    </a:lvl6pPr>
    <a:lvl7pPr marL="3072384" algn="l" defTabSz="1023595" rtl="0" eaLnBrk="1" latinLnBrk="0" hangingPunct="1">
      <a:defRPr sz="1300" kern="1200">
        <a:solidFill>
          <a:schemeClr val="tx1"/>
        </a:solidFill>
        <a:latin typeface="+mn-lt"/>
        <a:ea typeface="+mn-ea"/>
        <a:cs typeface="+mn-cs"/>
      </a:defRPr>
    </a:lvl7pPr>
    <a:lvl8pPr marL="3584448" algn="l" defTabSz="1023595" rtl="0" eaLnBrk="1" latinLnBrk="0" hangingPunct="1">
      <a:defRPr sz="1300" kern="1200">
        <a:solidFill>
          <a:schemeClr val="tx1"/>
        </a:solidFill>
        <a:latin typeface="+mn-lt"/>
        <a:ea typeface="+mn-ea"/>
        <a:cs typeface="+mn-cs"/>
      </a:defRPr>
    </a:lvl8pPr>
    <a:lvl9pPr marL="4096512" algn="l" defTabSz="10235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xfrm>
            <a:off x="1143000" y="685800"/>
            <a:ext cx="4572000" cy="3429000"/>
          </a:xfrm>
          <a:ln>
            <a:miter/>
          </a:ln>
        </p:spPr>
      </p:sp>
      <p:sp>
        <p:nvSpPr>
          <p:cNvPr id="44034"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44035" name="灯片编号占位符 3"/>
          <p:cNvSpPr txBox="1">
            <a:spLocks noGrp="1"/>
          </p:cNvSpPr>
          <p:nvPr>
            <p:ph type="sldNum" sz="quarter"/>
          </p:nvPr>
        </p:nvSpPr>
        <p:spPr>
          <a:xfrm>
            <a:off x="3851275" y="9431338"/>
            <a:ext cx="2946400" cy="498475"/>
          </a:xfrm>
          <a:prstGeom prst="rect">
            <a:avLst/>
          </a:prstGeom>
          <a:noFill/>
          <a:ln w="9525">
            <a:noFill/>
          </a:ln>
        </p:spPr>
        <p:txBody>
          <a:bodyPr wrap="square" lIns="91440" tIns="45720" rIns="91440" bIns="45720" anchor="b"/>
          <a:lstStyle/>
          <a:p>
            <a:pPr lvl="0" indent="0" algn="r" defTabSz="913130"/>
            <a:fld id="{9A0DB2DC-4C9A-4742-B13C-FB6460FD3503}" type="slidenum">
              <a:rPr lang="zh-CN" altLang="en-US" sz="1200" dirty="0">
                <a:latin typeface="Calibri" panose="020F0502020204030204" charset="0"/>
                <a:ea typeface="宋体" panose="02010600030101010101" pitchFamily="2" charset="-122"/>
              </a:rPr>
              <a:t>1</a:t>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a:xfrm>
            <a:off x="1143000" y="685800"/>
            <a:ext cx="4572000" cy="3429000"/>
          </a:xfrm>
          <a:ln>
            <a:miter/>
          </a:ln>
        </p:spPr>
      </p:sp>
      <p:sp>
        <p:nvSpPr>
          <p:cNvPr id="44034"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44035" name="灯片编号占位符 3"/>
          <p:cNvSpPr txBox="1">
            <a:spLocks noGrp="1"/>
          </p:cNvSpPr>
          <p:nvPr>
            <p:ph type="sldNum" sz="quarter"/>
          </p:nvPr>
        </p:nvSpPr>
        <p:spPr>
          <a:xfrm>
            <a:off x="3851275" y="9431338"/>
            <a:ext cx="2946400" cy="498475"/>
          </a:xfrm>
          <a:prstGeom prst="rect">
            <a:avLst/>
          </a:prstGeom>
          <a:noFill/>
          <a:ln w="9525">
            <a:noFill/>
          </a:ln>
        </p:spPr>
        <p:txBody>
          <a:bodyPr wrap="square" lIns="91440" tIns="45720" rIns="91440" bIns="45720" anchor="b"/>
          <a:lstStyle/>
          <a:p>
            <a:pPr lvl="0" indent="0" algn="r" defTabSz="913130"/>
            <a:fld id="{9A0DB2DC-4C9A-4742-B13C-FB6460FD3503}" type="slidenum">
              <a:rPr lang="zh-CN" altLang="en-US" sz="1200" dirty="0">
                <a:latin typeface="Calibri" panose="020F0502020204030204" charset="0"/>
                <a:ea typeface="宋体" panose="02010600030101010101" pitchFamily="2" charset="-122"/>
              </a:rPr>
              <a:t>9</a:t>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6" name="标题 5"/>
          <p:cNvSpPr>
            <a:spLocks noGrp="1"/>
          </p:cNvSpPr>
          <p:nvPr>
            <p:ph type="title"/>
          </p:nvPr>
        </p:nvSpPr>
        <p:spPr>
          <a:xfrm>
            <a:off x="169168" y="174780"/>
            <a:ext cx="3970784" cy="561545"/>
          </a:xfrm>
          <a:prstGeom prst="rect">
            <a:avLst/>
          </a:prstGeom>
        </p:spPr>
        <p:txBody>
          <a:bodyPr lIns="102398" tIns="51199" rIns="102398" bIns="51199"/>
          <a:lstStyle>
            <a:lvl1pPr algn="l">
              <a:defRPr sz="2300" b="0">
                <a:solidFill>
                  <a:srgbClr val="C0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灯片编号占位符 5"/>
          <p:cNvSpPr>
            <a:spLocks noGrp="1"/>
          </p:cNvSpPr>
          <p:nvPr>
            <p:ph type="sldNum" sz="quarter" idx="12"/>
          </p:nvPr>
        </p:nvSpPr>
        <p:spPr>
          <a:xfrm>
            <a:off x="6553200" y="6356350"/>
            <a:ext cx="2133600" cy="365125"/>
          </a:xfrm>
          <a:prstGeom prst="rect">
            <a:avLst/>
          </a:prstGeom>
        </p:spPr>
        <p:txBody>
          <a:bodyPr lIns="102398" tIns="51199" rIns="102398" bIns="51199"/>
          <a:lstStyle>
            <a:lvl1pPr algn="r">
              <a:defRPr sz="1500"/>
            </a:lvl1pPr>
          </a:lstStyle>
          <a:p>
            <a:fld id="{0C913308-F349-4B6D-A68A-DD1791B4A57B}" type="slidenum">
              <a:rPr lang="zh-CN" altLang="en-US" smtClean="0"/>
              <a:t>‹#›</a:t>
            </a:fld>
            <a:endParaRPr lang="zh-CN" altLang="en-US"/>
          </a:p>
        </p:txBody>
      </p:sp>
    </p:spTree>
  </p:cSld>
  <p:clrMapOvr>
    <a:masterClrMapping/>
  </p:clrMapOvr>
  <p:transition spd="slow"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lIns="102398" tIns="51199" rIns="102398" bIns="51199"/>
          <a:lstStyle/>
          <a:p>
            <a:r>
              <a:rPr lang="zh-CN" altLang="en-US"/>
              <a:t>单击此处编辑母版标题样式</a:t>
            </a:r>
          </a:p>
        </p:txBody>
      </p:sp>
      <p:sp>
        <p:nvSpPr>
          <p:cNvPr id="3" name="内容占位符 2"/>
          <p:cNvSpPr>
            <a:spLocks noGrp="1"/>
          </p:cNvSpPr>
          <p:nvPr>
            <p:ph idx="1"/>
          </p:nvPr>
        </p:nvSpPr>
        <p:spPr>
          <a:xfrm>
            <a:off x="457200" y="1600202"/>
            <a:ext cx="8229600" cy="4525963"/>
          </a:xfrm>
          <a:prstGeom prst="rect">
            <a:avLst/>
          </a:prstGeom>
        </p:spPr>
        <p:txBody>
          <a:bodyPr lIns="102398" tIns="51199" rIns="102398" bIns="5119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lIns="102398" tIns="51199" rIns="102398" bIns="51199"/>
          <a:lstStyle/>
          <a:p>
            <a:endParaRPr lang="zh-CN" altLang="en-US"/>
          </a:p>
        </p:txBody>
      </p:sp>
      <p:sp>
        <p:nvSpPr>
          <p:cNvPr id="5" name="页脚占位符 4"/>
          <p:cNvSpPr>
            <a:spLocks noGrp="1"/>
          </p:cNvSpPr>
          <p:nvPr>
            <p:ph type="ftr" sz="quarter" idx="11"/>
          </p:nvPr>
        </p:nvSpPr>
        <p:spPr>
          <a:xfrm>
            <a:off x="3124203" y="6356350"/>
            <a:ext cx="2895600" cy="365125"/>
          </a:xfrm>
          <a:prstGeom prst="rect">
            <a:avLst/>
          </a:prstGeom>
        </p:spPr>
        <p:txBody>
          <a:bodyPr lIns="102398" tIns="51199" rIns="102398" bIns="51199"/>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lIns="102398" tIns="51199" rIns="102398" bIns="51199"/>
          <a:lstStyle/>
          <a:p>
            <a:fld id="{0C913308-F349-4B6D-A68A-DD1791B4A57B}" type="slidenum">
              <a:rPr lang="zh-CN" altLang="en-US" smtClean="0"/>
              <a:t>‹#›</a:t>
            </a:fld>
            <a:endParaRPr lang="zh-CN" altLang="en-US"/>
          </a:p>
        </p:txBody>
      </p:sp>
    </p:spTree>
  </p:cSld>
  <p:clrMapOvr>
    <a:masterClrMapping/>
  </p:clrMapOvr>
  <p:transition spd="slow"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188" y="6356056"/>
            <a:ext cx="2133545" cy="366696"/>
          </a:xfrm>
        </p:spPr>
        <p:txBody>
          <a:bodyPr lIns="76800" tIns="38400" rIns="76800" bIns="38400"/>
          <a:lstStyle/>
          <a:p>
            <a:pPr defTabSz="767563">
              <a:defRPr/>
            </a:pPr>
            <a:endParaRPr lang="zh-CN" altLang="en-US" sz="1000" noProof="1">
              <a:solidFill>
                <a:schemeClr val="tx1">
                  <a:tint val="75000"/>
                </a:schemeClr>
              </a:solidFill>
            </a:endParaRPr>
          </a:p>
        </p:txBody>
      </p:sp>
      <p:sp>
        <p:nvSpPr>
          <p:cNvPr id="3" name="页脚占位符 2"/>
          <p:cNvSpPr>
            <a:spLocks noGrp="1"/>
          </p:cNvSpPr>
          <p:nvPr>
            <p:ph type="ftr" sz="quarter" idx="11"/>
          </p:nvPr>
        </p:nvSpPr>
        <p:spPr>
          <a:xfrm>
            <a:off x="3124119" y="6356056"/>
            <a:ext cx="2895525" cy="366696"/>
          </a:xfrm>
        </p:spPr>
        <p:txBody>
          <a:bodyPr lIns="76800" tIns="38400" rIns="76800" bIns="38400"/>
          <a:lstStyle/>
          <a:p>
            <a:pPr algn="ctr" defTabSz="767563">
              <a:defRPr/>
            </a:pPr>
            <a:endParaRPr lang="zh-CN" altLang="en-US" sz="1000" noProof="1">
              <a:solidFill>
                <a:schemeClr val="tx1">
                  <a:tint val="75000"/>
                </a:schemeClr>
              </a:solidFill>
            </a:endParaRPr>
          </a:p>
        </p:txBody>
      </p:sp>
      <p:sp>
        <p:nvSpPr>
          <p:cNvPr id="4" name="灯片编号占位符 3"/>
          <p:cNvSpPr>
            <a:spLocks noGrp="1"/>
          </p:cNvSpPr>
          <p:nvPr>
            <p:ph type="sldNum" sz="quarter" idx="12"/>
          </p:nvPr>
        </p:nvSpPr>
        <p:spPr>
          <a:xfrm>
            <a:off x="6553029" y="6356056"/>
            <a:ext cx="2133545" cy="366696"/>
          </a:xfrm>
        </p:spPr>
        <p:txBody>
          <a:bodyPr lIns="76800" tIns="38400" rIns="76800" bIns="38400"/>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Impact" panose="020B0806030902050204" pitchFamily="34" charset="0"/>
            </a:endParaRPr>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188" y="274626"/>
            <a:ext cx="8229386" cy="1142947"/>
          </a:xfrm>
        </p:spPr>
        <p:txBody>
          <a:bodyPr lIns="76800" tIns="38400" rIns="76800" bIns="38400"/>
          <a:lstStyle/>
          <a:p>
            <a:pPr fontAlgn="base"/>
            <a:r>
              <a:rPr lang="zh-CN" altLang="en-US" strike="noStrike" noProof="1"/>
              <a:t>单击此处编辑母版标题样式</a:t>
            </a:r>
          </a:p>
        </p:txBody>
      </p:sp>
      <p:sp>
        <p:nvSpPr>
          <p:cNvPr id="7" name="日期占位符 3"/>
          <p:cNvSpPr>
            <a:spLocks noGrp="1"/>
          </p:cNvSpPr>
          <p:nvPr>
            <p:ph type="dt" sz="half" idx="2"/>
          </p:nvPr>
        </p:nvSpPr>
        <p:spPr>
          <a:xfrm>
            <a:off x="457188" y="6356056"/>
            <a:ext cx="2133545" cy="365108"/>
          </a:xfrm>
          <a:prstGeom prst="rect">
            <a:avLst/>
          </a:prstGeom>
        </p:spPr>
        <p:txBody>
          <a:bodyPr vert="horz" lIns="76800" tIns="38400" rIns="76800" bIns="38400" rtlCol="0" anchor="ctr"/>
          <a:lstStyle>
            <a:lvl1pPr>
              <a:defRPr/>
            </a:lvl1pPr>
          </a:lstStyle>
          <a:p>
            <a:pPr defTabSz="768096">
              <a:spcBef>
                <a:spcPct val="0"/>
              </a:spcBef>
              <a:spcAft>
                <a:spcPct val="0"/>
              </a:spcAft>
              <a:defRPr/>
            </a:pPr>
            <a:endParaRPr lang="zh-CN" altLang="en-US" sz="1300" noProof="1">
              <a:solidFill>
                <a:schemeClr val="tx1">
                  <a:tint val="75000"/>
                </a:schemeClr>
              </a:solidFill>
            </a:endParaRPr>
          </a:p>
        </p:txBody>
      </p:sp>
      <p:sp>
        <p:nvSpPr>
          <p:cNvPr id="8" name="页脚占位符 4"/>
          <p:cNvSpPr>
            <a:spLocks noGrp="1"/>
          </p:cNvSpPr>
          <p:nvPr>
            <p:ph type="ftr" sz="quarter" idx="3"/>
          </p:nvPr>
        </p:nvSpPr>
        <p:spPr>
          <a:xfrm>
            <a:off x="3124119" y="6356056"/>
            <a:ext cx="2895525" cy="365108"/>
          </a:xfrm>
          <a:prstGeom prst="rect">
            <a:avLst/>
          </a:prstGeom>
        </p:spPr>
        <p:txBody>
          <a:bodyPr vert="horz" lIns="76800" tIns="38400" rIns="76800" bIns="38400" rtlCol="0" anchor="ctr"/>
          <a:lstStyle>
            <a:lvl1pPr>
              <a:defRPr/>
            </a:lvl1pPr>
          </a:lstStyle>
          <a:p>
            <a:pPr algn="ctr" defTabSz="768096">
              <a:spcBef>
                <a:spcPct val="0"/>
              </a:spcBef>
              <a:spcAft>
                <a:spcPct val="0"/>
              </a:spcAft>
              <a:defRPr/>
            </a:pPr>
            <a:endParaRPr lang="zh-CN" altLang="en-US" sz="1300" noProof="1">
              <a:solidFill>
                <a:schemeClr val="tx1">
                  <a:tint val="75000"/>
                </a:schemeClr>
              </a:solidFill>
              <a:latin typeface="Impact" panose="020B0806030902050204" pitchFamily="34" charset="0"/>
              <a:ea typeface="微软雅黑" panose="020B0503020204020204" pitchFamily="34" charset="-122"/>
            </a:endParaRPr>
          </a:p>
        </p:txBody>
      </p:sp>
      <p:sp>
        <p:nvSpPr>
          <p:cNvPr id="9" name="灯片编号占位符 5"/>
          <p:cNvSpPr>
            <a:spLocks noGrp="1"/>
          </p:cNvSpPr>
          <p:nvPr>
            <p:ph type="sldNum" sz="quarter" idx="4"/>
          </p:nvPr>
        </p:nvSpPr>
        <p:spPr>
          <a:xfrm>
            <a:off x="6553029" y="6356056"/>
            <a:ext cx="2133545" cy="365108"/>
          </a:xfrm>
          <a:prstGeom prst="rect">
            <a:avLst/>
          </a:prstGeom>
        </p:spPr>
        <p:txBody>
          <a:bodyPr vert="horz" wrap="square" lIns="76800" tIns="38400" rIns="76800" bIns="38400" numCol="1" anchor="ctr" anchorCtr="0" compatLnSpc="1"/>
          <a:lstStyle/>
          <a:p>
            <a:pPr algn="r" fontAlgn="base"/>
            <a:fld id="{9A0DB2DC-4C9A-4742-B13C-FB6460FD3503}" type="slidenum">
              <a:rPr lang="zh-CN" altLang="en-US" strike="noStrike" noProof="1" dirty="0">
                <a:latin typeface="Calibri" panose="020F0502020204030204" charset="0"/>
                <a:ea typeface="宋体" panose="02010600030101010101" pitchFamily="2" charset="-122"/>
                <a:cs typeface="+mn-cs"/>
              </a:rPr>
              <a:t>‹#›</a:t>
            </a:fld>
            <a:endParaRPr lang="zh-CN" altLang="en-US" strike="noStrike" noProof="1">
              <a:latin typeface="Calibri" panose="020F0502020204030204" charset="0"/>
              <a:ea typeface="宋体" panose="02010600030101010101" pitchFamily="2" charset="-122"/>
            </a:endParaRPr>
          </a:p>
        </p:txBody>
      </p:sp>
    </p:spTree>
  </p:cSld>
  <p:clrMapOvr>
    <a:masterClrMapping/>
  </p:clrMapOvr>
  <p:transition spd="slow"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 y="0"/>
            <a:ext cx="9143761" cy="6857682"/>
          </a:xfrm>
          <a:prstGeom prst="rect">
            <a:avLst/>
          </a:prstGeom>
        </p:spPr>
      </p:pic>
    </p:spTree>
  </p:cSld>
  <p:clrMapOvr>
    <a:masterClrMapping/>
  </p:clrMapOvr>
  <p:transition spd="slow"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ransition spd="slow" advClick="0">
    <p:random/>
  </p:transition>
  <p:hf hdr="0" ftr="0" dt="0"/>
  <p:txStyles>
    <p:titleStyle>
      <a:lvl1pPr algn="ctr" defTabSz="1023595" rtl="0" eaLnBrk="1" latinLnBrk="0" hangingPunct="1">
        <a:spcBef>
          <a:spcPct val="0"/>
        </a:spcBef>
        <a:buNone/>
        <a:defRPr sz="5000" kern="1200">
          <a:solidFill>
            <a:schemeClr val="tx1"/>
          </a:solidFill>
          <a:latin typeface="+mj-lt"/>
          <a:ea typeface="+mj-ea"/>
          <a:cs typeface="+mj-cs"/>
        </a:defRPr>
      </a:lvl1pPr>
    </p:titleStyle>
    <p:bodyStyle>
      <a:lvl1pPr marL="384048" indent="-384048" algn="l" defTabSz="102359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2104" indent="-320040" algn="l" defTabSz="102359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80160" indent="-256032" algn="l" defTabSz="10235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2224"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4288"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6352"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8416"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0480"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2544" indent="-256032" algn="l" defTabSz="102359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595" rtl="0" eaLnBrk="1" latinLnBrk="0" hangingPunct="1">
        <a:defRPr sz="2000" kern="1200">
          <a:solidFill>
            <a:schemeClr val="tx1"/>
          </a:solidFill>
          <a:latin typeface="+mn-lt"/>
          <a:ea typeface="+mn-ea"/>
          <a:cs typeface="+mn-cs"/>
        </a:defRPr>
      </a:lvl1pPr>
      <a:lvl2pPr marL="512064" algn="l" defTabSz="1023595" rtl="0" eaLnBrk="1" latinLnBrk="0" hangingPunct="1">
        <a:defRPr sz="2000" kern="1200">
          <a:solidFill>
            <a:schemeClr val="tx1"/>
          </a:solidFill>
          <a:latin typeface="+mn-lt"/>
          <a:ea typeface="+mn-ea"/>
          <a:cs typeface="+mn-cs"/>
        </a:defRPr>
      </a:lvl2pPr>
      <a:lvl3pPr marL="1024128" algn="l" defTabSz="1023595" rtl="0" eaLnBrk="1" latinLnBrk="0" hangingPunct="1">
        <a:defRPr sz="2000" kern="1200">
          <a:solidFill>
            <a:schemeClr val="tx1"/>
          </a:solidFill>
          <a:latin typeface="+mn-lt"/>
          <a:ea typeface="+mn-ea"/>
          <a:cs typeface="+mn-cs"/>
        </a:defRPr>
      </a:lvl3pPr>
      <a:lvl4pPr marL="1536192" algn="l" defTabSz="1023595" rtl="0" eaLnBrk="1" latinLnBrk="0" hangingPunct="1">
        <a:defRPr sz="2000" kern="1200">
          <a:solidFill>
            <a:schemeClr val="tx1"/>
          </a:solidFill>
          <a:latin typeface="+mn-lt"/>
          <a:ea typeface="+mn-ea"/>
          <a:cs typeface="+mn-cs"/>
        </a:defRPr>
      </a:lvl4pPr>
      <a:lvl5pPr marL="2048256" algn="l" defTabSz="1023595" rtl="0" eaLnBrk="1" latinLnBrk="0" hangingPunct="1">
        <a:defRPr sz="2000" kern="1200">
          <a:solidFill>
            <a:schemeClr val="tx1"/>
          </a:solidFill>
          <a:latin typeface="+mn-lt"/>
          <a:ea typeface="+mn-ea"/>
          <a:cs typeface="+mn-cs"/>
        </a:defRPr>
      </a:lvl5pPr>
      <a:lvl6pPr marL="2560320" algn="l" defTabSz="1023595" rtl="0" eaLnBrk="1" latinLnBrk="0" hangingPunct="1">
        <a:defRPr sz="2000" kern="1200">
          <a:solidFill>
            <a:schemeClr val="tx1"/>
          </a:solidFill>
          <a:latin typeface="+mn-lt"/>
          <a:ea typeface="+mn-ea"/>
          <a:cs typeface="+mn-cs"/>
        </a:defRPr>
      </a:lvl6pPr>
      <a:lvl7pPr marL="3072384" algn="l" defTabSz="1023595" rtl="0" eaLnBrk="1" latinLnBrk="0" hangingPunct="1">
        <a:defRPr sz="2000" kern="1200">
          <a:solidFill>
            <a:schemeClr val="tx1"/>
          </a:solidFill>
          <a:latin typeface="+mn-lt"/>
          <a:ea typeface="+mn-ea"/>
          <a:cs typeface="+mn-cs"/>
        </a:defRPr>
      </a:lvl7pPr>
      <a:lvl8pPr marL="3584448" algn="l" defTabSz="1023595" rtl="0" eaLnBrk="1" latinLnBrk="0" hangingPunct="1">
        <a:defRPr sz="2000" kern="1200">
          <a:solidFill>
            <a:schemeClr val="tx1"/>
          </a:solidFill>
          <a:latin typeface="+mn-lt"/>
          <a:ea typeface="+mn-ea"/>
          <a:cs typeface="+mn-cs"/>
        </a:defRPr>
      </a:lvl8pPr>
      <a:lvl9pPr marL="4096512" algn="l" defTabSz="10235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43009" name="图片 1" descr="图片包含 文字, 白板&#10;&#10;已生成极高可信度的说明"/>
          <p:cNvPicPr>
            <a:picLocks noChangeAspect="1"/>
          </p:cNvPicPr>
          <p:nvPr/>
        </p:nvPicPr>
        <p:blipFill>
          <a:blip r:embed="rId3"/>
          <a:stretch>
            <a:fillRect/>
          </a:stretch>
        </p:blipFill>
        <p:spPr>
          <a:xfrm>
            <a:off x="25512" y="57114"/>
            <a:ext cx="9143761" cy="6855341"/>
          </a:xfrm>
          <a:prstGeom prst="rect">
            <a:avLst/>
          </a:prstGeom>
          <a:noFill/>
          <a:ln w="9525">
            <a:noFill/>
          </a:ln>
        </p:spPr>
      </p:pic>
      <p:sp>
        <p:nvSpPr>
          <p:cNvPr id="43012" name="矩形 1"/>
          <p:cNvSpPr/>
          <p:nvPr/>
        </p:nvSpPr>
        <p:spPr>
          <a:xfrm>
            <a:off x="1229646" y="2133157"/>
            <a:ext cx="6583135" cy="816214"/>
          </a:xfrm>
          <a:prstGeom prst="rect">
            <a:avLst/>
          </a:prstGeom>
          <a:noFill/>
          <a:ln w="9525">
            <a:noFill/>
          </a:ln>
        </p:spPr>
        <p:txBody>
          <a:bodyPr wrap="square" lIns="76800" tIns="38400" rIns="76800" bIns="38400" anchor="t">
            <a:spAutoFit/>
          </a:bodyPr>
          <a:lstStyle/>
          <a:p>
            <a:r>
              <a:rPr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上海工程技术大学第六届教职工代表大会暨第六届工会会员代表大会换届选举工作方案</a:t>
            </a:r>
            <a:endParaRPr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endParaRPr>
          </a:p>
        </p:txBody>
      </p:sp>
      <p:sp>
        <p:nvSpPr>
          <p:cNvPr id="13" name="矩形 2"/>
          <p:cNvSpPr/>
          <p:nvPr/>
        </p:nvSpPr>
        <p:spPr bwMode="auto">
          <a:xfrm>
            <a:off x="5954" y="1917182"/>
            <a:ext cx="9135426" cy="2011020"/>
          </a:xfrm>
          <a:prstGeom prst="rect">
            <a:avLst/>
          </a:prstGeom>
          <a:solidFill>
            <a:srgbClr val="CC0000"/>
          </a:solidFill>
          <a:ln>
            <a:solidFill>
              <a:srgbClr val="F15C5B"/>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anchor="ctr"/>
          <a:lstStyle/>
          <a:p>
            <a:pPr algn="ctr">
              <a:lnSpc>
                <a:spcPts val="4620"/>
              </a:lnSpc>
              <a:defRPr/>
            </a:pPr>
            <a:r>
              <a:rPr lang="zh-CN" altLang="en-US" sz="2900" b="1" dirty="0">
                <a:latin typeface="微软雅黑" panose="020B0503020204020204" pitchFamily="34" charset="-122"/>
                <a:ea typeface="微软雅黑" panose="020B0503020204020204" pitchFamily="34" charset="-122"/>
              </a:rPr>
              <a:t>第六届教代</a:t>
            </a:r>
            <a:r>
              <a:rPr lang="zh-CN" altLang="en-US" sz="2900" b="1" dirty="0" smtClean="0">
                <a:latin typeface="微软雅黑" panose="020B0503020204020204" pitchFamily="34" charset="-122"/>
                <a:ea typeface="微软雅黑" panose="020B0503020204020204" pitchFamily="34" charset="-122"/>
              </a:rPr>
              <a:t>会专门</a:t>
            </a:r>
            <a:r>
              <a:rPr lang="zh-CN" altLang="en-US" sz="2900" b="1" dirty="0">
                <a:latin typeface="微软雅黑" panose="020B0503020204020204" pitchFamily="34" charset="-122"/>
                <a:ea typeface="微软雅黑" panose="020B0503020204020204" pitchFamily="34" charset="-122"/>
              </a:rPr>
              <a:t>委员会组成人员候选人</a:t>
            </a:r>
            <a:endParaRPr lang="en-US" altLang="zh-CN" sz="2900" b="1" dirty="0">
              <a:latin typeface="微软雅黑" panose="020B0503020204020204" pitchFamily="34" charset="-122"/>
              <a:ea typeface="微软雅黑" panose="020B0503020204020204" pitchFamily="34" charset="-122"/>
            </a:endParaRPr>
          </a:p>
          <a:p>
            <a:pPr algn="ctr">
              <a:lnSpc>
                <a:spcPts val="4620"/>
              </a:lnSpc>
              <a:defRPr/>
            </a:pPr>
            <a:r>
              <a:rPr lang="zh-CN" altLang="en-US" sz="2900" b="1" dirty="0">
                <a:latin typeface="微软雅黑" panose="020B0503020204020204" pitchFamily="34" charset="-122"/>
                <a:ea typeface="微软雅黑" panose="020B0503020204020204" pitchFamily="34" charset="-122"/>
              </a:rPr>
              <a:t>推荐工作方案</a:t>
            </a:r>
          </a:p>
        </p:txBody>
      </p:sp>
      <p:pic>
        <p:nvPicPr>
          <p:cNvPr id="1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5444758"/>
            <a:ext cx="9489567" cy="146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136669" y="4319312"/>
            <a:ext cx="921448" cy="339160"/>
          </a:xfrm>
          <a:prstGeom prst="rect">
            <a:avLst/>
          </a:prstGeom>
        </p:spPr>
        <p:txBody>
          <a:bodyPr wrap="square" lIns="76800" tIns="38400" rIns="76800" bIns="38400">
            <a:spAutoFit/>
          </a:bodyPr>
          <a:lstStyle/>
          <a:p>
            <a:pPr algn="dist"/>
            <a:r>
              <a:rPr lang="zh-CN" altLang="en-US" sz="1700" b="1" dirty="0">
                <a:solidFill>
                  <a:srgbClr val="FF0000"/>
                </a:solidFill>
                <a:latin typeface="微软雅黑" panose="020B0503020204020204" pitchFamily="34" charset="-122"/>
                <a:ea typeface="微软雅黑" panose="020B0503020204020204" pitchFamily="34" charset="-122"/>
              </a:rPr>
              <a:t>校工会</a:t>
            </a:r>
            <a:endParaRPr lang="en-US" altLang="zh-CN" sz="17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3714444" y="4684783"/>
            <a:ext cx="1751691" cy="339160"/>
          </a:xfrm>
          <a:prstGeom prst="rect">
            <a:avLst/>
          </a:prstGeom>
        </p:spPr>
        <p:txBody>
          <a:bodyPr wrap="none" lIns="76800" tIns="38400" rIns="76800" bIns="38400">
            <a:spAutoFit/>
          </a:bodyPr>
          <a:lstStyle/>
          <a:p>
            <a:pPr algn="dist"/>
            <a:r>
              <a:rPr lang="en-US" altLang="zh-CN" sz="1700" b="1" dirty="0">
                <a:solidFill>
                  <a:srgbClr val="FF0000"/>
                </a:solidFill>
                <a:latin typeface="微软雅黑" panose="020B0503020204020204" pitchFamily="34" charset="-122"/>
                <a:ea typeface="微软雅黑" panose="020B0503020204020204" pitchFamily="34" charset="-122"/>
              </a:rPr>
              <a:t>2018</a:t>
            </a:r>
            <a:r>
              <a:rPr lang="zh-CN" altLang="en-US" sz="1700" b="1" dirty="0">
                <a:solidFill>
                  <a:srgbClr val="FF0000"/>
                </a:solidFill>
                <a:latin typeface="微软雅黑" panose="020B0503020204020204" pitchFamily="34" charset="-122"/>
                <a:ea typeface="微软雅黑" panose="020B0503020204020204" pitchFamily="34" charset="-122"/>
              </a:rPr>
              <a:t>年</a:t>
            </a:r>
            <a:r>
              <a:rPr lang="en-US" altLang="zh-CN" sz="1700" b="1" dirty="0">
                <a:solidFill>
                  <a:srgbClr val="FF0000"/>
                </a:solidFill>
                <a:latin typeface="微软雅黑" panose="020B0503020204020204" pitchFamily="34" charset="-122"/>
                <a:ea typeface="微软雅黑" panose="020B0503020204020204" pitchFamily="34" charset="-122"/>
              </a:rPr>
              <a:t>9</a:t>
            </a:r>
            <a:r>
              <a:rPr lang="zh-CN" altLang="en-US" sz="1700" b="1" dirty="0" smtClean="0">
                <a:solidFill>
                  <a:srgbClr val="FF0000"/>
                </a:solidFill>
                <a:latin typeface="微软雅黑" panose="020B0503020204020204" pitchFamily="34" charset="-122"/>
                <a:ea typeface="微软雅黑" panose="020B0503020204020204" pitchFamily="34" charset="-122"/>
              </a:rPr>
              <a:t>月</a:t>
            </a:r>
            <a:r>
              <a:rPr lang="en-US" altLang="zh-CN" sz="1700" b="1" dirty="0" smtClean="0">
                <a:solidFill>
                  <a:srgbClr val="FF0000"/>
                </a:solidFill>
                <a:latin typeface="微软雅黑" panose="020B0503020204020204" pitchFamily="34" charset="-122"/>
                <a:ea typeface="微软雅黑" panose="020B0503020204020204" pitchFamily="34" charset="-122"/>
              </a:rPr>
              <a:t>30</a:t>
            </a:r>
            <a:r>
              <a:rPr lang="zh-CN" altLang="en-US" sz="1700" b="1" dirty="0" smtClean="0">
                <a:solidFill>
                  <a:srgbClr val="FF0000"/>
                </a:solidFill>
                <a:latin typeface="微软雅黑" panose="020B0503020204020204" pitchFamily="34" charset="-122"/>
                <a:ea typeface="微软雅黑" panose="020B0503020204020204" pitchFamily="34" charset="-122"/>
              </a:rPr>
              <a:t>日</a:t>
            </a:r>
            <a:endParaRPr lang="zh-CN" altLang="en-US" sz="1700" b="1" dirty="0">
              <a:solidFill>
                <a:srgbClr val="FF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866" y="415810"/>
            <a:ext cx="2984990" cy="6374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p:cover dir="r"/>
      </p:transition>
    </mc:Choice>
    <mc:Fallback xmlns="">
      <p:transition>
        <p:cover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liangxueyizuo3.png"/>
          <p:cNvPicPr>
            <a:picLocks noChangeAspect="1"/>
          </p:cNvPicPr>
          <p:nvPr/>
        </p:nvPicPr>
        <p:blipFill rotWithShape="1">
          <a:blip r:embed="rId3" cstate="print"/>
          <a:srcRect t="49014" r="6216"/>
          <a:stretch>
            <a:fillRect/>
          </a:stretch>
        </p:blipFill>
        <p:spPr>
          <a:xfrm>
            <a:off x="1" y="4130660"/>
            <a:ext cx="9143761" cy="2560779"/>
          </a:xfrm>
          <a:prstGeom prst="rect">
            <a:avLst/>
          </a:prstGeom>
        </p:spPr>
      </p:pic>
      <p:pic>
        <p:nvPicPr>
          <p:cNvPr id="3" name="图片 2" descr="liangxueyizuo3.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000" contrast="30000"/>
                    </a14:imgEffect>
                    <a14:imgEffect>
                      <a14:colorTemperature colorTemp="11500"/>
                    </a14:imgEffect>
                  </a14:imgLayer>
                </a14:imgProps>
              </a:ext>
            </a:extLst>
          </a:blip>
          <a:stretch>
            <a:fillRect/>
          </a:stretch>
        </p:blipFill>
        <p:spPr>
          <a:xfrm>
            <a:off x="1" y="16945"/>
            <a:ext cx="9143761" cy="1616952"/>
          </a:xfrm>
          <a:prstGeom prst="rect">
            <a:avLst/>
          </a:prstGeom>
        </p:spPr>
      </p:pic>
      <p:pic>
        <p:nvPicPr>
          <p:cNvPr id="17" name="图片 16" descr="liangxueyizuo2.pn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5000"/>
                    </a14:imgEffect>
                    <a14:imgEffect>
                      <a14:colorTemperature colorTemp="11500"/>
                    </a14:imgEffect>
                  </a14:imgLayer>
                </a14:imgProps>
              </a:ext>
            </a:extLst>
          </a:blip>
          <a:stretch>
            <a:fillRect/>
          </a:stretch>
        </p:blipFill>
        <p:spPr>
          <a:xfrm>
            <a:off x="8328395" y="4585735"/>
            <a:ext cx="815367" cy="2270777"/>
          </a:xfrm>
          <a:prstGeom prst="rect">
            <a:avLst/>
          </a:prstGeom>
        </p:spPr>
      </p:pic>
      <p:sp>
        <p:nvSpPr>
          <p:cNvPr id="22" name="矩形 21"/>
          <p:cNvSpPr/>
          <p:nvPr/>
        </p:nvSpPr>
        <p:spPr>
          <a:xfrm>
            <a:off x="935131" y="3362219"/>
            <a:ext cx="1188597" cy="600770"/>
          </a:xfrm>
          <a:prstGeom prst="rect">
            <a:avLst/>
          </a:prstGeom>
        </p:spPr>
        <p:txBody>
          <a:bodyPr wrap="square" lIns="76800" tIns="38400" rIns="76800" bIns="38400">
            <a:spAutoFit/>
          </a:bodyPr>
          <a:lstStyle/>
          <a:p>
            <a:pPr algn="dist"/>
            <a:r>
              <a:rPr lang="zh-CN" altLang="en-US" sz="3400" b="1" dirty="0">
                <a:gradFill>
                  <a:gsLst>
                    <a:gs pos="10000">
                      <a:srgbClr val="C00000"/>
                    </a:gs>
                    <a:gs pos="70000">
                      <a:srgbClr val="FF0000"/>
                    </a:gs>
                  </a:gsLst>
                  <a:lin ang="5400000" scaled="1"/>
                </a:gradFill>
                <a:latin typeface="微软雅黑" panose="020B0503020204020204" pitchFamily="34" charset="-122"/>
                <a:ea typeface="微软雅黑" panose="020B0503020204020204" pitchFamily="34" charset="-122"/>
                <a:cs typeface="方正苏新诗柳楷简体-yolan" panose="02000000000000000000" pitchFamily="2" charset="-122"/>
              </a:rPr>
              <a:t>目录</a:t>
            </a:r>
          </a:p>
        </p:txBody>
      </p:sp>
      <p:sp>
        <p:nvSpPr>
          <p:cNvPr id="23" name="流程图: 可选过程 22"/>
          <p:cNvSpPr>
            <a:spLocks noChangeAspect="1"/>
          </p:cNvSpPr>
          <p:nvPr/>
        </p:nvSpPr>
        <p:spPr>
          <a:xfrm>
            <a:off x="2961696" y="1844994"/>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1</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25" name="流程图: 可选过程 24"/>
          <p:cNvSpPr>
            <a:spLocks noChangeAspect="1"/>
          </p:cNvSpPr>
          <p:nvPr/>
        </p:nvSpPr>
        <p:spPr>
          <a:xfrm>
            <a:off x="2969793" y="2636729"/>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2</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26" name="矩形: 圆角 52"/>
          <p:cNvSpPr/>
          <p:nvPr/>
        </p:nvSpPr>
        <p:spPr>
          <a:xfrm>
            <a:off x="3879507" y="1844824"/>
            <a:ext cx="3931656" cy="676734"/>
          </a:xfrm>
          <a:prstGeom prst="roundRect">
            <a:avLst>
              <a:gd name="adj" fmla="val 11900"/>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专门委员会人员设置</a:t>
            </a:r>
            <a:endParaRPr lang="zh-CN" altLang="en-US" b="1" dirty="0">
              <a:solidFill>
                <a:srgbClr val="FFF6EF"/>
              </a:solidFill>
              <a:latin typeface="Century Gothic" panose="020B0502020202020204" pitchFamily="34" charset="0"/>
              <a:ea typeface="微软雅黑" panose="020B0503020204020204" pitchFamily="34" charset="-122"/>
            </a:endParaRPr>
          </a:p>
        </p:txBody>
      </p:sp>
      <p:sp>
        <p:nvSpPr>
          <p:cNvPr id="27" name="矩形: 圆角 54"/>
          <p:cNvSpPr/>
          <p:nvPr/>
        </p:nvSpPr>
        <p:spPr>
          <a:xfrm>
            <a:off x="3879780" y="2642156"/>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专门委员会委员条件</a:t>
            </a:r>
            <a:endParaRPr lang="zh-CN" altLang="zh-CN" b="1" dirty="0">
              <a:solidFill>
                <a:srgbClr val="FFF6EF"/>
              </a:solidFill>
              <a:latin typeface="Century Gothic" panose="020B0502020202020204" pitchFamily="34" charset="0"/>
              <a:ea typeface="微软雅黑" panose="020B0503020204020204" pitchFamily="34" charset="-122"/>
            </a:endParaRPr>
          </a:p>
        </p:txBody>
      </p:sp>
      <p:sp>
        <p:nvSpPr>
          <p:cNvPr id="28" name="流程图: 可选过程 27"/>
          <p:cNvSpPr>
            <a:spLocks noChangeAspect="1"/>
          </p:cNvSpPr>
          <p:nvPr/>
        </p:nvSpPr>
        <p:spPr>
          <a:xfrm>
            <a:off x="2969793" y="3467538"/>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3</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29" name="矩形: 圆角 54"/>
          <p:cNvSpPr/>
          <p:nvPr/>
        </p:nvSpPr>
        <p:spPr>
          <a:xfrm>
            <a:off x="3878827" y="3467251"/>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候选人产生程序与时间安排</a:t>
            </a:r>
            <a:endParaRPr lang="zh-CN" altLang="en-US" b="1" dirty="0">
              <a:solidFill>
                <a:srgbClr val="FFF6EF"/>
              </a:solidFill>
              <a:latin typeface="Century Gothic" panose="020B0502020202020204" pitchFamily="34" charset="0"/>
              <a:ea typeface="微软雅黑" panose="020B0503020204020204" pitchFamily="34" charset="-122"/>
            </a:endParaRPr>
          </a:p>
        </p:txBody>
      </p:sp>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709" y="1687366"/>
            <a:ext cx="1400035" cy="1414766"/>
          </a:xfrm>
          <a:prstGeom prst="rect">
            <a:avLst/>
          </a:prstGeom>
        </p:spPr>
      </p:pic>
      <p:sp>
        <p:nvSpPr>
          <p:cNvPr id="31" name="流程图: 可选过程 30"/>
          <p:cNvSpPr>
            <a:spLocks noChangeAspect="1"/>
          </p:cNvSpPr>
          <p:nvPr/>
        </p:nvSpPr>
        <p:spPr>
          <a:xfrm>
            <a:off x="2951609" y="4259442"/>
            <a:ext cx="674200" cy="681009"/>
          </a:xfrm>
          <a:prstGeom prst="flowChartAlternateProcess">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en-US" altLang="zh-CN" b="1" dirty="0" smtClean="0">
                <a:solidFill>
                  <a:srgbClr val="FFFAF0"/>
                </a:solidFill>
                <a:latin typeface="微软雅黑" panose="020B0503020204020204" pitchFamily="34" charset="-122"/>
                <a:ea typeface="微软雅黑" panose="020B0503020204020204" pitchFamily="34" charset="-122"/>
              </a:rPr>
              <a:t>4</a:t>
            </a:r>
            <a:endParaRPr lang="zh-CN" altLang="en-US" b="1" dirty="0">
              <a:solidFill>
                <a:srgbClr val="FFFAF0"/>
              </a:solidFill>
              <a:latin typeface="微软雅黑" panose="020B0503020204020204" pitchFamily="34" charset="-122"/>
              <a:ea typeface="微软雅黑" panose="020B0503020204020204" pitchFamily="34" charset="-122"/>
            </a:endParaRPr>
          </a:p>
        </p:txBody>
      </p:sp>
      <p:sp>
        <p:nvSpPr>
          <p:cNvPr id="32" name="矩形: 圆角 54"/>
          <p:cNvSpPr/>
          <p:nvPr/>
        </p:nvSpPr>
        <p:spPr>
          <a:xfrm>
            <a:off x="3860643" y="4259155"/>
            <a:ext cx="3932580" cy="675582"/>
          </a:xfrm>
          <a:prstGeom prst="roundRect">
            <a:avLst>
              <a:gd name="adj" fmla="val 10489"/>
            </a:avLst>
          </a:prstGeom>
          <a:gradFill>
            <a:gsLst>
              <a:gs pos="10000">
                <a:srgbClr val="C00000"/>
              </a:gs>
              <a:gs pos="70000">
                <a:srgbClr val="FF00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r>
              <a:rPr lang="zh-CN" altLang="en-US" b="1" dirty="0" smtClean="0">
                <a:solidFill>
                  <a:srgbClr val="FFF6EF"/>
                </a:solidFill>
                <a:latin typeface="Century Gothic" panose="020B0502020202020204" pitchFamily="34" charset="0"/>
                <a:ea typeface="微软雅黑" panose="020B0503020204020204" pitchFamily="34" charset="-122"/>
              </a:rPr>
              <a:t>相关工作提示</a:t>
            </a:r>
            <a:endParaRPr lang="zh-CN" altLang="en-US" b="1" dirty="0">
              <a:solidFill>
                <a:srgbClr val="FFF6EF"/>
              </a:solidFill>
              <a:latin typeface="Century Gothic" panose="020B0502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9">
        <p:cover dir="r"/>
      </p:transition>
    </mc:Choice>
    <mc:Fallback xmlns="">
      <p:transition>
        <p:cover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402906"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文本框 22"/>
          <p:cNvSpPr txBox="1"/>
          <p:nvPr/>
        </p:nvSpPr>
        <p:spPr>
          <a:xfrm>
            <a:off x="1452447" y="2421122"/>
            <a:ext cx="6306322" cy="1039352"/>
          </a:xfrm>
          <a:prstGeom prst="rect">
            <a:avLst/>
          </a:prstGeom>
          <a:noFill/>
          <a:ln w="28575">
            <a:solidFill>
              <a:srgbClr val="C00000"/>
            </a:solidFill>
            <a:prstDash val="solid"/>
          </a:ln>
          <a:effectLst>
            <a:innerShdw blurRad="63500" dist="50800" dir="18900000">
              <a:prstClr val="black">
                <a:alpha val="50000"/>
              </a:prstClr>
            </a:innerShdw>
          </a:effectLst>
        </p:spPr>
        <p:txBody>
          <a:bodyPr wrap="square" lIns="76800" tIns="38400" rIns="76800" bIns="38400" rtlCol="0" anchor="t">
            <a:spAutoFit/>
          </a:bodyPr>
          <a:lstStyle/>
          <a:p>
            <a:pPr indent="298704" eaLnBrk="0" hangingPunct="0">
              <a:lnSpc>
                <a:spcPts val="2520"/>
              </a:lnSpc>
              <a:defRPr/>
            </a:pPr>
            <a:r>
              <a:rPr lang="zh-CN" altLang="en-US" sz="1700" dirty="0" smtClean="0">
                <a:latin typeface="微软雅黑" panose="020B0503020204020204" pitchFamily="34" charset="-122"/>
                <a:ea typeface="微软雅黑" panose="020B0503020204020204" pitchFamily="34" charset="-122"/>
              </a:rPr>
              <a:t>第六届教</a:t>
            </a:r>
            <a:r>
              <a:rPr lang="zh-CN" altLang="en-US" sz="1700" dirty="0">
                <a:latin typeface="微软雅黑" panose="020B0503020204020204" pitchFamily="34" charset="-122"/>
                <a:ea typeface="微软雅黑" panose="020B0503020204020204" pitchFamily="34" charset="-122"/>
              </a:rPr>
              <a:t>代会民主管理委员会设立委员</a:t>
            </a:r>
            <a:r>
              <a:rPr lang="en-US" altLang="zh-CN" sz="1700" dirty="0">
                <a:solidFill>
                  <a:srgbClr val="C00000"/>
                </a:solidFill>
                <a:latin typeface="微软雅黑" panose="020B0503020204020204" pitchFamily="34" charset="-122"/>
                <a:ea typeface="微软雅黑" panose="020B0503020204020204" pitchFamily="34" charset="-122"/>
              </a:rPr>
              <a:t>9</a:t>
            </a:r>
            <a:r>
              <a:rPr lang="zh-CN" altLang="en-US" sz="1700" dirty="0">
                <a:solidFill>
                  <a:srgbClr val="C00000"/>
                </a:solidFill>
                <a:latin typeface="微软雅黑" panose="020B0503020204020204" pitchFamily="34" charset="-122"/>
                <a:ea typeface="微软雅黑" panose="020B0503020204020204" pitchFamily="34" charset="-122"/>
              </a:rPr>
              <a:t>名</a:t>
            </a:r>
            <a:r>
              <a:rPr lang="zh-CN" altLang="en-US" sz="1700" dirty="0">
                <a:latin typeface="微软雅黑" panose="020B0503020204020204" pitchFamily="34" charset="-122"/>
                <a:ea typeface="微软雅黑" panose="020B0503020204020204" pitchFamily="34" charset="-122"/>
              </a:rPr>
              <a:t>；提案工作委员会设立委员</a:t>
            </a:r>
            <a:r>
              <a:rPr lang="en-US" altLang="zh-CN" sz="1700" dirty="0">
                <a:solidFill>
                  <a:srgbClr val="C00000"/>
                </a:solidFill>
                <a:latin typeface="微软雅黑" panose="020B0503020204020204" pitchFamily="34" charset="-122"/>
                <a:ea typeface="微软雅黑" panose="020B0503020204020204" pitchFamily="34" charset="-122"/>
              </a:rPr>
              <a:t>9</a:t>
            </a:r>
            <a:r>
              <a:rPr lang="zh-CN" altLang="en-US" sz="1700" dirty="0">
                <a:solidFill>
                  <a:srgbClr val="C00000"/>
                </a:solidFill>
                <a:latin typeface="微软雅黑" panose="020B0503020204020204" pitchFamily="34" charset="-122"/>
                <a:ea typeface="微软雅黑" panose="020B0503020204020204" pitchFamily="34" charset="-122"/>
              </a:rPr>
              <a:t>名</a:t>
            </a:r>
            <a:r>
              <a:rPr lang="zh-CN" altLang="en-US" sz="1700" dirty="0">
                <a:latin typeface="微软雅黑" panose="020B0503020204020204" pitchFamily="34" charset="-122"/>
                <a:ea typeface="微软雅黑" panose="020B0503020204020204" pitchFamily="34" charset="-122"/>
              </a:rPr>
              <a:t>；生活福利委员会设立委员</a:t>
            </a:r>
            <a:r>
              <a:rPr lang="en-US" altLang="zh-CN" sz="1700" dirty="0">
                <a:solidFill>
                  <a:srgbClr val="C00000"/>
                </a:solidFill>
                <a:latin typeface="微软雅黑" panose="020B0503020204020204" pitchFamily="34" charset="-122"/>
                <a:ea typeface="微软雅黑" panose="020B0503020204020204" pitchFamily="34" charset="-122"/>
              </a:rPr>
              <a:t>9</a:t>
            </a:r>
            <a:r>
              <a:rPr lang="zh-CN" altLang="en-US" sz="1700" dirty="0">
                <a:solidFill>
                  <a:srgbClr val="C00000"/>
                </a:solidFill>
                <a:latin typeface="微软雅黑" panose="020B0503020204020204" pitchFamily="34" charset="-122"/>
                <a:ea typeface="微软雅黑" panose="020B0503020204020204" pitchFamily="34" charset="-122"/>
              </a:rPr>
              <a:t>名</a:t>
            </a:r>
            <a:r>
              <a:rPr lang="zh-CN" altLang="en-US" sz="1700" dirty="0">
                <a:latin typeface="微软雅黑" panose="020B0503020204020204" pitchFamily="34" charset="-122"/>
                <a:ea typeface="微软雅黑" panose="020B0503020204020204" pitchFamily="34" charset="-122"/>
              </a:rPr>
              <a:t>。</a:t>
            </a:r>
            <a:r>
              <a:rPr lang="zh-CN" altLang="en-US" sz="1700" dirty="0" smtClean="0">
                <a:latin typeface="微软雅黑" panose="020B0503020204020204" pitchFamily="34" charset="-122"/>
                <a:ea typeface="微软雅黑" panose="020B0503020204020204" pitchFamily="34" charset="-122"/>
              </a:rPr>
              <a:t>其中，以上</a:t>
            </a:r>
            <a:r>
              <a:rPr lang="zh-CN" altLang="en-US" sz="1700" dirty="0">
                <a:latin typeface="微软雅黑" panose="020B0503020204020204" pitchFamily="34" charset="-122"/>
                <a:ea typeface="微软雅黑" panose="020B0503020204020204" pitchFamily="34" charset="-122"/>
              </a:rPr>
              <a:t>三</a:t>
            </a:r>
            <a:r>
              <a:rPr lang="zh-CN" altLang="en-US" sz="1700" dirty="0" smtClean="0">
                <a:latin typeface="微软雅黑" panose="020B0503020204020204" pitchFamily="34" charset="-122"/>
                <a:ea typeface="微软雅黑" panose="020B0503020204020204" pitchFamily="34" charset="-122"/>
              </a:rPr>
              <a:t>个“</a:t>
            </a:r>
            <a:r>
              <a:rPr lang="zh-CN" altLang="en-US" sz="1700" dirty="0">
                <a:latin typeface="微软雅黑" panose="020B0503020204020204" pitchFamily="34" charset="-122"/>
                <a:ea typeface="微软雅黑" panose="020B0503020204020204" pitchFamily="34" charset="-122"/>
              </a:rPr>
              <a:t>专门委员会</a:t>
            </a:r>
            <a:r>
              <a:rPr lang="zh-CN" altLang="en-US" sz="1700" dirty="0" smtClean="0">
                <a:latin typeface="微软雅黑" panose="020B0503020204020204" pitchFamily="34" charset="-122"/>
                <a:ea typeface="微软雅黑" panose="020B0503020204020204" pitchFamily="34" charset="-122"/>
              </a:rPr>
              <a:t>” </a:t>
            </a:r>
            <a:r>
              <a:rPr lang="zh-CN" altLang="en-US" sz="1700" dirty="0" smtClean="0">
                <a:solidFill>
                  <a:srgbClr val="C00000"/>
                </a:solidFill>
                <a:latin typeface="微软雅黑" panose="020B0503020204020204" pitchFamily="34" charset="-122"/>
                <a:ea typeface="微软雅黑" panose="020B0503020204020204" pitchFamily="34" charset="-122"/>
              </a:rPr>
              <a:t>各</a:t>
            </a:r>
            <a:r>
              <a:rPr lang="zh-CN" altLang="en-US" sz="1700" dirty="0">
                <a:solidFill>
                  <a:srgbClr val="C00000"/>
                </a:solidFill>
                <a:latin typeface="微软雅黑" panose="020B0503020204020204" pitchFamily="34" charset="-122"/>
                <a:ea typeface="微软雅黑" panose="020B0503020204020204" pitchFamily="34" charset="-122"/>
              </a:rPr>
              <a:t>设主任</a:t>
            </a:r>
            <a:r>
              <a:rPr lang="en-US" altLang="zh-CN" sz="1700" dirty="0">
                <a:solidFill>
                  <a:srgbClr val="C00000"/>
                </a:solidFill>
                <a:latin typeface="微软雅黑" panose="020B0503020204020204" pitchFamily="34" charset="-122"/>
                <a:ea typeface="微软雅黑" panose="020B0503020204020204" pitchFamily="34" charset="-122"/>
              </a:rPr>
              <a:t>1</a:t>
            </a:r>
            <a:r>
              <a:rPr lang="zh-CN" altLang="en-US" sz="1700" dirty="0">
                <a:solidFill>
                  <a:srgbClr val="C00000"/>
                </a:solidFill>
                <a:latin typeface="微软雅黑" panose="020B0503020204020204" pitchFamily="34" charset="-122"/>
                <a:ea typeface="微软雅黑" panose="020B0503020204020204" pitchFamily="34" charset="-122"/>
              </a:rPr>
              <a:t>名、副主任</a:t>
            </a:r>
            <a:r>
              <a:rPr lang="en-US" altLang="zh-CN" sz="1700" dirty="0">
                <a:solidFill>
                  <a:srgbClr val="C00000"/>
                </a:solidFill>
                <a:latin typeface="微软雅黑" panose="020B0503020204020204" pitchFamily="34" charset="-122"/>
                <a:ea typeface="微软雅黑" panose="020B0503020204020204" pitchFamily="34" charset="-122"/>
              </a:rPr>
              <a:t>1</a:t>
            </a:r>
            <a:r>
              <a:rPr lang="zh-CN" altLang="en-US" sz="1700" dirty="0">
                <a:solidFill>
                  <a:srgbClr val="C00000"/>
                </a:solidFill>
                <a:latin typeface="微软雅黑" panose="020B0503020204020204" pitchFamily="34" charset="-122"/>
                <a:ea typeface="微软雅黑" panose="020B0503020204020204" pitchFamily="34" charset="-122"/>
              </a:rPr>
              <a:t>名</a:t>
            </a:r>
            <a:r>
              <a:rPr lang="zh-CN" altLang="en-US" sz="1700" dirty="0">
                <a:latin typeface="微软雅黑" panose="020B0503020204020204" pitchFamily="34" charset="-122"/>
                <a:ea typeface="微软雅黑" panose="020B0503020204020204" pitchFamily="34" charset="-122"/>
              </a:rPr>
              <a:t>。</a:t>
            </a:r>
          </a:p>
        </p:txBody>
      </p:sp>
      <p:sp>
        <p:nvSpPr>
          <p:cNvPr id="25" name="矩形 24"/>
          <p:cNvSpPr/>
          <p:nvPr/>
        </p:nvSpPr>
        <p:spPr>
          <a:xfrm>
            <a:off x="737075" y="1369483"/>
            <a:ext cx="2916703"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、专门</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委员会人员</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设置</a:t>
            </a:r>
          </a:p>
        </p:txBody>
      </p:sp>
      <p:sp>
        <p:nvSpPr>
          <p:cNvPr id="26"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专门</a:t>
            </a:r>
            <a:r>
              <a:rPr lang="zh-CN" altLang="en-US" sz="2400" b="1" dirty="0" smtClean="0"/>
              <a:t>委员会组成人员候选人推荐工作方案</a:t>
            </a:r>
            <a:endParaRPr lang="zh-CN" altLang="en-US" sz="2400" b="1" dirty="0"/>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2243025109"/>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4</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2" name="Rectangle 42"/>
          <p:cNvSpPr/>
          <p:nvPr/>
        </p:nvSpPr>
        <p:spPr bwMode="auto">
          <a:xfrm>
            <a:off x="521022" y="1320420"/>
            <a:ext cx="3456834"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3" name="矩形 22"/>
          <p:cNvSpPr/>
          <p:nvPr/>
        </p:nvSpPr>
        <p:spPr>
          <a:xfrm>
            <a:off x="719080" y="1369483"/>
            <a:ext cx="3132840"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、专门委员会委员</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条件</a:t>
            </a:r>
          </a:p>
        </p:txBody>
      </p:sp>
      <p:sp>
        <p:nvSpPr>
          <p:cNvPr id="26" name="矩形 25"/>
          <p:cNvSpPr/>
          <p:nvPr/>
        </p:nvSpPr>
        <p:spPr>
          <a:xfrm>
            <a:off x="1169180" y="2709087"/>
            <a:ext cx="594143" cy="643363"/>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a:solidFill>
                  <a:schemeClr val="bg1"/>
                </a:solidFill>
                <a:latin typeface="Impact" panose="020B0806030902050204" pitchFamily="34" charset="0"/>
                <a:ea typeface="Kozuka Gothic Pro H" panose="020B0800000000000000" pitchFamily="34" charset="-128"/>
              </a:rPr>
              <a:t>01</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27" name="矩形 26"/>
          <p:cNvSpPr/>
          <p:nvPr/>
        </p:nvSpPr>
        <p:spPr>
          <a:xfrm>
            <a:off x="1169180" y="3722094"/>
            <a:ext cx="594143" cy="643363"/>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a:solidFill>
                  <a:schemeClr val="bg1"/>
                </a:solidFill>
                <a:latin typeface="Impact" panose="020B0806030902050204" pitchFamily="34" charset="0"/>
                <a:ea typeface="Kozuka Gothic Pro H" panose="020B0800000000000000" pitchFamily="34" charset="-128"/>
              </a:rPr>
              <a:t>02</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28" name="矩形 27"/>
          <p:cNvSpPr/>
          <p:nvPr/>
        </p:nvSpPr>
        <p:spPr>
          <a:xfrm>
            <a:off x="1169180" y="4724844"/>
            <a:ext cx="594143" cy="643363"/>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a:solidFill>
                  <a:schemeClr val="bg1"/>
                </a:solidFill>
                <a:latin typeface="Impact" panose="020B0806030902050204" pitchFamily="34" charset="0"/>
                <a:ea typeface="Kozuka Gothic Pro H" panose="020B0800000000000000" pitchFamily="34" charset="-128"/>
              </a:rPr>
              <a:t>03</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1" name="矩形 30"/>
          <p:cNvSpPr/>
          <p:nvPr/>
        </p:nvSpPr>
        <p:spPr>
          <a:xfrm>
            <a:off x="1979375" y="2709087"/>
            <a:ext cx="5995447" cy="6433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zh-CN" altLang="en-US" sz="1500" dirty="0">
                <a:solidFill>
                  <a:schemeClr val="tx1"/>
                </a:solidFill>
                <a:latin typeface="微软雅黑" panose="020B0503020204020204" pitchFamily="34" charset="-122"/>
                <a:ea typeface="微软雅黑" panose="020B0503020204020204" pitchFamily="34" charset="-122"/>
              </a:rPr>
              <a:t>关心学校改革与发展，有主人翁责任感；</a:t>
            </a:r>
          </a:p>
        </p:txBody>
      </p:sp>
      <p:sp>
        <p:nvSpPr>
          <p:cNvPr id="32" name="矩形 31"/>
          <p:cNvSpPr/>
          <p:nvPr/>
        </p:nvSpPr>
        <p:spPr>
          <a:xfrm>
            <a:off x="1979374" y="3716965"/>
            <a:ext cx="5995446" cy="6433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zh-CN" altLang="en-US" sz="1500" dirty="0">
                <a:solidFill>
                  <a:schemeClr val="tx1"/>
                </a:solidFill>
                <a:latin typeface="微软雅黑" panose="020B0503020204020204" pitchFamily="34" charset="-122"/>
                <a:ea typeface="微软雅黑" panose="020B0503020204020204" pitchFamily="34" charset="-122"/>
              </a:rPr>
              <a:t>熟悉基层教学科研、劳动人事、生活福利、规章制度等基本情况；</a:t>
            </a:r>
          </a:p>
        </p:txBody>
      </p:sp>
      <p:sp>
        <p:nvSpPr>
          <p:cNvPr id="33" name="矩形 32"/>
          <p:cNvSpPr/>
          <p:nvPr/>
        </p:nvSpPr>
        <p:spPr>
          <a:xfrm>
            <a:off x="1979374" y="4724844"/>
            <a:ext cx="5995446" cy="6433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zh-CN" altLang="en-US" sz="1500" dirty="0">
                <a:solidFill>
                  <a:schemeClr val="tx1"/>
                </a:solidFill>
                <a:latin typeface="微软雅黑" panose="020B0503020204020204" pitchFamily="34" charset="-122"/>
                <a:ea typeface="微软雅黑" panose="020B0503020204020204" pitchFamily="34" charset="-122"/>
              </a:rPr>
              <a:t>有一定的调查研究、分析处理问题、向学校或有关部门提出建议和意见的能力；</a:t>
            </a:r>
          </a:p>
        </p:txBody>
      </p:sp>
      <p:sp>
        <p:nvSpPr>
          <p:cNvPr id="25" name="矩形 24"/>
          <p:cNvSpPr/>
          <p:nvPr/>
        </p:nvSpPr>
        <p:spPr>
          <a:xfrm>
            <a:off x="1169179" y="5737282"/>
            <a:ext cx="594143" cy="643363"/>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04</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29" name="矩形 28"/>
          <p:cNvSpPr/>
          <p:nvPr/>
        </p:nvSpPr>
        <p:spPr>
          <a:xfrm>
            <a:off x="1979374" y="5737282"/>
            <a:ext cx="5995446" cy="6433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zh-CN" altLang="en-US" sz="1500" dirty="0">
                <a:solidFill>
                  <a:schemeClr val="tx1"/>
                </a:solidFill>
                <a:latin typeface="微软雅黑" panose="020B0503020204020204" pitchFamily="34" charset="-122"/>
                <a:ea typeface="微软雅黑" panose="020B0503020204020204" pitchFamily="34" charset="-122"/>
              </a:rPr>
              <a:t>有参与学校民主管理、民主监督工作的能力。</a:t>
            </a:r>
          </a:p>
        </p:txBody>
      </p:sp>
      <p:sp>
        <p:nvSpPr>
          <p:cNvPr id="2" name="矩形 1"/>
          <p:cNvSpPr/>
          <p:nvPr/>
        </p:nvSpPr>
        <p:spPr>
          <a:xfrm>
            <a:off x="1169179" y="2061165"/>
            <a:ext cx="5617354" cy="339160"/>
          </a:xfrm>
          <a:prstGeom prst="rect">
            <a:avLst/>
          </a:prstGeom>
        </p:spPr>
        <p:txBody>
          <a:bodyPr wrap="square" lIns="76800" tIns="38400" rIns="76800" bIns="38400">
            <a:spAutoFit/>
          </a:bodyPr>
          <a:lstStyle/>
          <a:p>
            <a:r>
              <a:rPr lang="zh-CN" altLang="zh-CN" sz="1700" dirty="0">
                <a:solidFill>
                  <a:srgbClr val="C00000"/>
                </a:solidFill>
                <a:latin typeface="微软雅黑" panose="020B0503020204020204" pitchFamily="34" charset="-122"/>
                <a:ea typeface="微软雅黑" panose="020B0503020204020204" pitchFamily="34" charset="-122"/>
              </a:rPr>
              <a:t>在教代会代表条件要求的基础上，还需具备以下条件</a:t>
            </a:r>
            <a:r>
              <a:rPr lang="zh-CN" altLang="en-US" sz="1700" dirty="0">
                <a:solidFill>
                  <a:srgbClr val="C00000"/>
                </a:solidFill>
                <a:latin typeface="微软雅黑" panose="020B0503020204020204" pitchFamily="34" charset="-122"/>
                <a:ea typeface="微软雅黑" panose="020B0503020204020204" pitchFamily="34" charset="-122"/>
              </a:rPr>
              <a:t>：</a:t>
            </a:r>
          </a:p>
        </p:txBody>
      </p:sp>
      <p:sp>
        <p:nvSpPr>
          <p:cNvPr id="34" name="Rectangle 42"/>
          <p:cNvSpPr/>
          <p:nvPr/>
        </p:nvSpPr>
        <p:spPr bwMode="auto">
          <a:xfrm>
            <a:off x="521022" y="1320420"/>
            <a:ext cx="3402906"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35" name="矩形 34"/>
          <p:cNvSpPr/>
          <p:nvPr/>
        </p:nvSpPr>
        <p:spPr>
          <a:xfrm>
            <a:off x="737075" y="1369483"/>
            <a:ext cx="2916703"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专门</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委员会委员条件</a:t>
            </a:r>
            <a:endPar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专门</a:t>
            </a:r>
            <a:r>
              <a:rPr lang="zh-CN" altLang="en-US" sz="2400" b="1" dirty="0" smtClean="0"/>
              <a:t>委员会组成人员候选人推荐工作方案</a:t>
            </a:r>
            <a:endParaRPr lang="zh-CN" altLang="en-US" sz="2400" b="1" dirty="0"/>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903326118"/>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6553200" y="6284359"/>
            <a:ext cx="2133600" cy="365125"/>
          </a:xfrm>
        </p:spPr>
        <p:txBody>
          <a:bodyPr/>
          <a:lstStyle/>
          <a:p>
            <a:fld id="{0C913308-F349-4B6D-A68A-DD1791B4A57B}" type="slidenum">
              <a:rPr lang="zh-CN" altLang="en-US" smtClean="0"/>
              <a:t>5</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35" name="左大括号 34"/>
          <p:cNvSpPr/>
          <p:nvPr/>
        </p:nvSpPr>
        <p:spPr>
          <a:xfrm>
            <a:off x="1169177" y="2737044"/>
            <a:ext cx="535855" cy="3284244"/>
          </a:xfrm>
          <a:prstGeom prst="leftBrace">
            <a:avLst>
              <a:gd name="adj1" fmla="val 0"/>
              <a:gd name="adj2" fmla="val 50000"/>
            </a:avLst>
          </a:prstGeom>
        </p:spPr>
        <p:style>
          <a:lnRef idx="2">
            <a:schemeClr val="accent2"/>
          </a:lnRef>
          <a:fillRef idx="0">
            <a:schemeClr val="accent2"/>
          </a:fillRef>
          <a:effectRef idx="1">
            <a:schemeClr val="accent2"/>
          </a:effectRef>
          <a:fontRef idx="minor">
            <a:schemeClr val="tx1"/>
          </a:fontRef>
        </p:style>
        <p:txBody>
          <a:bodyPr lIns="76800" tIns="38400" rIns="76800" bIns="38400" rtlCol="0" anchor="ctr"/>
          <a:lstStyle/>
          <a:p>
            <a:pPr algn="ctr"/>
            <a:endParaRPr lang="zh-CN" altLang="en-US"/>
          </a:p>
        </p:txBody>
      </p:sp>
      <p:sp>
        <p:nvSpPr>
          <p:cNvPr id="36" name="文本框 114"/>
          <p:cNvSpPr txBox="1"/>
          <p:nvPr/>
        </p:nvSpPr>
        <p:spPr>
          <a:xfrm>
            <a:off x="521021" y="3782602"/>
            <a:ext cx="648156" cy="1185546"/>
          </a:xfrm>
          <a:prstGeom prst="rect">
            <a:avLst/>
          </a:prstGeom>
          <a:solidFill>
            <a:srgbClr val="C00000"/>
          </a:solidFill>
          <a:ln w="28575">
            <a:solidFill>
              <a:srgbClr val="C00000"/>
            </a:solidFill>
          </a:ln>
        </p:spPr>
        <p:txBody>
          <a:bodyPr wrap="square" lIns="76800" tIns="38400" rIns="76800" bIns="3840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二</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上</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二</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下</a:t>
            </a:r>
          </a:p>
        </p:txBody>
      </p:sp>
      <p:sp>
        <p:nvSpPr>
          <p:cNvPr id="37" name="矩形 36"/>
          <p:cNvSpPr/>
          <p:nvPr/>
        </p:nvSpPr>
        <p:spPr>
          <a:xfrm>
            <a:off x="1709308" y="2497588"/>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1</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8" name="矩形 37"/>
          <p:cNvSpPr/>
          <p:nvPr/>
        </p:nvSpPr>
        <p:spPr>
          <a:xfrm>
            <a:off x="1709308" y="4077072"/>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2</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9" name="矩形 38"/>
          <p:cNvSpPr/>
          <p:nvPr/>
        </p:nvSpPr>
        <p:spPr>
          <a:xfrm>
            <a:off x="1709308" y="5589240"/>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3</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41" name="矩形 40"/>
          <p:cNvSpPr/>
          <p:nvPr/>
        </p:nvSpPr>
        <p:spPr>
          <a:xfrm>
            <a:off x="2303451" y="2277172"/>
            <a:ext cx="6211500" cy="12238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a:solidFill>
                  <a:srgbClr val="FF0000"/>
                </a:solidFill>
                <a:latin typeface="微软雅黑" panose="020B0503020204020204" pitchFamily="34" charset="-122"/>
                <a:ea typeface="微软雅黑" panose="020B0503020204020204" pitchFamily="34" charset="-122"/>
              </a:rPr>
              <a:t>10</a:t>
            </a:r>
            <a:r>
              <a:rPr lang="zh-CN" altLang="en-US" sz="1500" dirty="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29</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a:t>
            </a:r>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（一上）</a:t>
            </a:r>
            <a:r>
              <a:rPr lang="zh-CN" altLang="en-US" sz="1500" dirty="0">
                <a:solidFill>
                  <a:schemeClr val="tx1"/>
                </a:solidFill>
                <a:latin typeface="微软雅黑" panose="020B0503020204020204" pitchFamily="34" charset="-122"/>
                <a:ea typeface="微软雅黑" panose="020B0503020204020204" pitchFamily="34" charset="-122"/>
              </a:rPr>
              <a:t>：各</a:t>
            </a:r>
            <a:r>
              <a:rPr lang="zh-CN" altLang="en-US" sz="1500" dirty="0">
                <a:solidFill>
                  <a:srgbClr val="FF0000"/>
                </a:solidFill>
                <a:latin typeface="微软雅黑" panose="020B0503020204020204" pitchFamily="34" charset="-122"/>
                <a:ea typeface="微软雅黑" panose="020B0503020204020204" pitchFamily="34" charset="-122"/>
              </a:rPr>
              <a:t>部门工会组织正式代表</a:t>
            </a:r>
            <a:r>
              <a:rPr lang="zh-CN" altLang="en-US" sz="1500" dirty="0">
                <a:solidFill>
                  <a:schemeClr val="tx1"/>
                </a:solidFill>
                <a:latin typeface="微软雅黑" panose="020B0503020204020204" pitchFamily="34" charset="-122"/>
                <a:ea typeface="微软雅黑" panose="020B0503020204020204" pitchFamily="34" charset="-122"/>
              </a:rPr>
              <a:t>进行教代会民主管理委员会、提案工作委员会和生活福利委员会委员、主任、副主任</a:t>
            </a:r>
            <a:r>
              <a:rPr lang="zh-CN" altLang="en-US" sz="1500" dirty="0">
                <a:solidFill>
                  <a:srgbClr val="FF0000"/>
                </a:solidFill>
                <a:latin typeface="微软雅黑" panose="020B0503020204020204" pitchFamily="34" charset="-122"/>
                <a:ea typeface="微软雅黑" panose="020B0503020204020204" pitchFamily="34" charset="-122"/>
              </a:rPr>
              <a:t>候选人初步人选</a:t>
            </a:r>
            <a:r>
              <a:rPr lang="zh-CN" altLang="en-US" sz="1500" dirty="0">
                <a:solidFill>
                  <a:schemeClr val="tx1"/>
                </a:solidFill>
                <a:latin typeface="微软雅黑" panose="020B0503020204020204" pitchFamily="34" charset="-122"/>
                <a:ea typeface="微软雅黑" panose="020B0503020204020204" pitchFamily="34" charset="-122"/>
              </a:rPr>
              <a:t>推荐，各部门工会进行统计并将结果上报至校工会（</a:t>
            </a:r>
            <a:r>
              <a:rPr lang="zh-CN" altLang="en-US" sz="1500" dirty="0">
                <a:solidFill>
                  <a:srgbClr val="FF0000"/>
                </a:solidFill>
                <a:latin typeface="微软雅黑" panose="020B0503020204020204" pitchFamily="34" charset="-122"/>
                <a:ea typeface="微软雅黑" panose="020B0503020204020204" pitchFamily="34" charset="-122"/>
              </a:rPr>
              <a:t>填写附件</a:t>
            </a:r>
            <a:r>
              <a:rPr lang="en-US" altLang="zh-CN" sz="1500" dirty="0" smtClean="0">
                <a:solidFill>
                  <a:srgbClr val="FF0000"/>
                </a:solidFill>
                <a:latin typeface="微软雅黑" panose="020B0503020204020204" pitchFamily="34" charset="-122"/>
                <a:ea typeface="微软雅黑" panose="020B0503020204020204" pitchFamily="34" charset="-122"/>
              </a:rPr>
              <a:t>22</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（指部门工会）酝酿出席上海工程技术大学第六届教代会三个“专门委员会”委员候选人初步人选提名汇总表）</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42" name="矩形 41"/>
          <p:cNvSpPr/>
          <p:nvPr/>
        </p:nvSpPr>
        <p:spPr>
          <a:xfrm>
            <a:off x="2303451" y="3933055"/>
            <a:ext cx="6211499" cy="9361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（一下）</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rgbClr val="FF0000"/>
                </a:solidFill>
                <a:latin typeface="微软雅黑" panose="020B0503020204020204" pitchFamily="34" charset="-122"/>
                <a:ea typeface="微软雅黑" panose="020B0503020204020204" pitchFamily="34" charset="-122"/>
              </a:rPr>
              <a:t>筹备工</a:t>
            </a:r>
            <a:r>
              <a:rPr lang="zh-CN" altLang="en-US" sz="1500" dirty="0" smtClean="0">
                <a:solidFill>
                  <a:srgbClr val="FF0000"/>
                </a:solidFill>
                <a:latin typeface="微软雅黑" panose="020B0503020204020204" pitchFamily="34" charset="-122"/>
                <a:ea typeface="微软雅黑" panose="020B0503020204020204" pitchFamily="34" charset="-122"/>
              </a:rPr>
              <a:t>作领导小组</a:t>
            </a:r>
            <a:r>
              <a:rPr lang="zh-CN" altLang="en-US" sz="1500" dirty="0">
                <a:solidFill>
                  <a:schemeClr val="tx1"/>
                </a:solidFill>
                <a:latin typeface="微软雅黑" panose="020B0503020204020204" pitchFamily="34" charset="-122"/>
                <a:ea typeface="微软雅黑" panose="020B0503020204020204" pitchFamily="34" charset="-122"/>
              </a:rPr>
              <a:t>对各部门工会的推荐情况进行综合，根据三个“专门委员会”的工作职责要求以及广泛性和代表性等原则，拟定三个“专门委员会”委员、主任、副主任</a:t>
            </a:r>
            <a:r>
              <a:rPr lang="zh-CN" altLang="en-US" sz="1500" dirty="0">
                <a:solidFill>
                  <a:srgbClr val="FF0000"/>
                </a:solidFill>
                <a:latin typeface="微软雅黑" panose="020B0503020204020204" pitchFamily="34" charset="-122"/>
                <a:ea typeface="微软雅黑" panose="020B0503020204020204" pitchFamily="34" charset="-122"/>
              </a:rPr>
              <a:t>候选人预备人选</a:t>
            </a:r>
            <a:r>
              <a:rPr lang="zh-CN" altLang="en-US" sz="1500" dirty="0">
                <a:solidFill>
                  <a:schemeClr val="tx1"/>
                </a:solidFill>
                <a:latin typeface="微软雅黑" panose="020B0503020204020204" pitchFamily="34" charset="-122"/>
                <a:ea typeface="微软雅黑" panose="020B0503020204020204" pitchFamily="34" charset="-122"/>
              </a:rPr>
              <a:t>名单并下发各部门工会</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43" name="矩形 42"/>
          <p:cNvSpPr/>
          <p:nvPr/>
        </p:nvSpPr>
        <p:spPr>
          <a:xfrm>
            <a:off x="2303451" y="5229200"/>
            <a:ext cx="6211499" cy="100811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smtClean="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5</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—10</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7</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（二上）</a:t>
            </a:r>
            <a:r>
              <a:rPr lang="en-US" altLang="zh-CN" sz="1500" dirty="0">
                <a:solidFill>
                  <a:schemeClr val="tx1"/>
                </a:solidFill>
                <a:latin typeface="微软雅黑" panose="020B0503020204020204" pitchFamily="34" charset="-122"/>
                <a:ea typeface="微软雅黑" panose="020B0503020204020204" pitchFamily="34" charset="-122"/>
              </a:rPr>
              <a:t>: </a:t>
            </a:r>
            <a:r>
              <a:rPr lang="zh-CN" altLang="en-US" sz="1500" dirty="0">
                <a:solidFill>
                  <a:schemeClr val="tx1"/>
                </a:solidFill>
                <a:latin typeface="微软雅黑" panose="020B0503020204020204" pitchFamily="34" charset="-122"/>
                <a:ea typeface="微软雅黑" panose="020B0503020204020204" pitchFamily="34" charset="-122"/>
              </a:rPr>
              <a:t>各</a:t>
            </a:r>
            <a:r>
              <a:rPr lang="zh-CN" altLang="en-US" sz="1500" dirty="0">
                <a:solidFill>
                  <a:srgbClr val="FF0000"/>
                </a:solidFill>
                <a:latin typeface="微软雅黑" panose="020B0503020204020204" pitchFamily="34" charset="-122"/>
                <a:ea typeface="微软雅黑" panose="020B0503020204020204" pitchFamily="34" charset="-122"/>
              </a:rPr>
              <a:t>代表组</a:t>
            </a:r>
            <a:r>
              <a:rPr lang="zh-CN" altLang="en-US" sz="1500" dirty="0">
                <a:solidFill>
                  <a:schemeClr val="tx1"/>
                </a:solidFill>
                <a:latin typeface="微软雅黑" panose="020B0503020204020204" pitchFamily="34" charset="-122"/>
                <a:ea typeface="微软雅黑" panose="020B0503020204020204" pitchFamily="34" charset="-122"/>
              </a:rPr>
              <a:t>再次征求正式代表对三个“专门委员会”委员、主任、副主任</a:t>
            </a:r>
            <a:r>
              <a:rPr lang="zh-CN" altLang="en-US" sz="1500" dirty="0">
                <a:solidFill>
                  <a:srgbClr val="FF0000"/>
                </a:solidFill>
                <a:latin typeface="微软雅黑" panose="020B0503020204020204" pitchFamily="34" charset="-122"/>
                <a:ea typeface="微软雅黑" panose="020B0503020204020204" pitchFamily="34" charset="-122"/>
              </a:rPr>
              <a:t>候选人预备人选</a:t>
            </a:r>
            <a:r>
              <a:rPr lang="zh-CN" altLang="en-US" sz="1500" dirty="0">
                <a:solidFill>
                  <a:schemeClr val="tx1"/>
                </a:solidFill>
                <a:latin typeface="微软雅黑" panose="020B0503020204020204" pitchFamily="34" charset="-122"/>
                <a:ea typeface="微软雅黑" panose="020B0503020204020204" pitchFamily="34" charset="-122"/>
              </a:rPr>
              <a:t>意见，并将意见汇总上报至校工会（</a:t>
            </a:r>
            <a:r>
              <a:rPr lang="zh-CN" altLang="en-US" sz="1500" dirty="0">
                <a:solidFill>
                  <a:srgbClr val="FF0000"/>
                </a:solidFill>
                <a:latin typeface="微软雅黑" panose="020B0503020204020204" pitchFamily="34" charset="-122"/>
                <a:ea typeface="微软雅黑" panose="020B0503020204020204" pitchFamily="34" charset="-122"/>
              </a:rPr>
              <a:t>填写附件</a:t>
            </a:r>
            <a:r>
              <a:rPr lang="en-US" altLang="zh-CN" sz="1500" dirty="0" smtClean="0">
                <a:solidFill>
                  <a:srgbClr val="FF0000"/>
                </a:solidFill>
                <a:latin typeface="微软雅黑" panose="020B0503020204020204" pitchFamily="34" charset="-122"/>
                <a:ea typeface="微软雅黑" panose="020B0503020204020204" pitchFamily="34" charset="-122"/>
              </a:rPr>
              <a:t>24</a:t>
            </a:r>
            <a:r>
              <a:rPr lang="zh-CN" altLang="en-US" sz="1500" dirty="0" smtClean="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上海工程技术大学第六届教代会三个“专门委员会”组成人员候选人预备人选征求意见表）</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28" name="Rectangle 42"/>
          <p:cNvSpPr/>
          <p:nvPr/>
        </p:nvSpPr>
        <p:spPr bwMode="auto">
          <a:xfrm>
            <a:off x="521022" y="1320420"/>
            <a:ext cx="6460994"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9" name="矩形 28"/>
          <p:cNvSpPr/>
          <p:nvPr/>
        </p:nvSpPr>
        <p:spPr>
          <a:xfrm>
            <a:off x="737075" y="1369483"/>
            <a:ext cx="5965146"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专门</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委员会组成人员候选人产生程序及时间安排</a:t>
            </a:r>
            <a:endPar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专门</a:t>
            </a:r>
            <a:r>
              <a:rPr lang="zh-CN" altLang="en-US" sz="2400" b="1" dirty="0" smtClean="0"/>
              <a:t>委员会组成人员候选人推荐工作方案</a:t>
            </a:r>
            <a:endParaRPr lang="zh-CN" altLang="en-US" sz="2400" b="1" dirty="0"/>
          </a:p>
        </p:txBody>
      </p:sp>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2702384852"/>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6553200" y="6284359"/>
            <a:ext cx="2133600" cy="365125"/>
          </a:xfrm>
        </p:spPr>
        <p:txBody>
          <a:bodyPr/>
          <a:lstStyle/>
          <a:p>
            <a:fld id="{0C913308-F349-4B6D-A68A-DD1791B4A57B}" type="slidenum">
              <a:rPr lang="zh-CN" altLang="en-US" smtClean="0"/>
              <a:t>6</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35" name="左大括号 34"/>
          <p:cNvSpPr/>
          <p:nvPr/>
        </p:nvSpPr>
        <p:spPr>
          <a:xfrm>
            <a:off x="1169177" y="3097084"/>
            <a:ext cx="535855" cy="1772076"/>
          </a:xfrm>
          <a:prstGeom prst="leftBrace">
            <a:avLst>
              <a:gd name="adj1" fmla="val 0"/>
              <a:gd name="adj2" fmla="val 50000"/>
            </a:avLst>
          </a:prstGeom>
        </p:spPr>
        <p:style>
          <a:lnRef idx="2">
            <a:schemeClr val="accent2"/>
          </a:lnRef>
          <a:fillRef idx="0">
            <a:schemeClr val="accent2"/>
          </a:fillRef>
          <a:effectRef idx="1">
            <a:schemeClr val="accent2"/>
          </a:effectRef>
          <a:fontRef idx="minor">
            <a:schemeClr val="tx1"/>
          </a:fontRef>
        </p:style>
        <p:txBody>
          <a:bodyPr lIns="76800" tIns="38400" rIns="76800" bIns="38400" rtlCol="0" anchor="ctr"/>
          <a:lstStyle/>
          <a:p>
            <a:pPr algn="ctr"/>
            <a:endParaRPr lang="zh-CN" altLang="en-US"/>
          </a:p>
        </p:txBody>
      </p:sp>
      <p:sp>
        <p:nvSpPr>
          <p:cNvPr id="36" name="文本框 114"/>
          <p:cNvSpPr txBox="1"/>
          <p:nvPr/>
        </p:nvSpPr>
        <p:spPr>
          <a:xfrm>
            <a:off x="521021" y="3356992"/>
            <a:ext cx="648156" cy="1185546"/>
          </a:xfrm>
          <a:prstGeom prst="rect">
            <a:avLst/>
          </a:prstGeom>
          <a:solidFill>
            <a:srgbClr val="C00000"/>
          </a:solidFill>
          <a:ln w="28575">
            <a:solidFill>
              <a:srgbClr val="C00000"/>
            </a:solidFill>
          </a:ln>
        </p:spPr>
        <p:txBody>
          <a:bodyPr wrap="square" lIns="76800" tIns="38400" rIns="76800" bIns="38400"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二</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上</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二</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r>
              <a:rPr lang="zh-CN" altLang="en-US" sz="1800" b="1" dirty="0">
                <a:solidFill>
                  <a:schemeClr val="bg1"/>
                </a:solidFill>
                <a:latin typeface="微软雅黑" panose="020B0503020204020204" pitchFamily="34" charset="-122"/>
                <a:ea typeface="微软雅黑" panose="020B0503020204020204" pitchFamily="34" charset="-122"/>
              </a:rPr>
              <a:t>下</a:t>
            </a:r>
          </a:p>
        </p:txBody>
      </p:sp>
      <p:sp>
        <p:nvSpPr>
          <p:cNvPr id="37" name="矩形 36"/>
          <p:cNvSpPr/>
          <p:nvPr/>
        </p:nvSpPr>
        <p:spPr>
          <a:xfrm>
            <a:off x="1709308" y="2785620"/>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4</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38" name="矩形 37"/>
          <p:cNvSpPr/>
          <p:nvPr/>
        </p:nvSpPr>
        <p:spPr>
          <a:xfrm>
            <a:off x="1709308" y="4581128"/>
            <a:ext cx="486595" cy="571372"/>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en-US" altLang="zh-CN" dirty="0" smtClean="0">
                <a:solidFill>
                  <a:schemeClr val="bg1"/>
                </a:solidFill>
                <a:latin typeface="Impact" panose="020B0806030902050204" pitchFamily="34" charset="0"/>
                <a:ea typeface="Kozuka Gothic Pro H" panose="020B0800000000000000" pitchFamily="34" charset="-128"/>
              </a:rPr>
              <a:t>5</a:t>
            </a:r>
            <a:endParaRPr lang="zh-CN" altLang="en-US" dirty="0">
              <a:solidFill>
                <a:schemeClr val="bg1"/>
              </a:solidFill>
              <a:latin typeface="Impact" panose="020B0806030902050204" pitchFamily="34" charset="0"/>
              <a:ea typeface="Kozuka Gothic Pro H" panose="020B0800000000000000" pitchFamily="34" charset="-128"/>
            </a:endParaRPr>
          </a:p>
        </p:txBody>
      </p:sp>
      <p:sp>
        <p:nvSpPr>
          <p:cNvPr id="41" name="矩形 40"/>
          <p:cNvSpPr/>
          <p:nvPr/>
        </p:nvSpPr>
        <p:spPr>
          <a:xfrm>
            <a:off x="2303451" y="2564904"/>
            <a:ext cx="6211500" cy="9314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8</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9</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en-US" sz="1500" dirty="0">
                <a:solidFill>
                  <a:srgbClr val="FF0000"/>
                </a:solidFill>
                <a:latin typeface="微软雅黑" panose="020B0503020204020204" pitchFamily="34" charset="-122"/>
                <a:ea typeface="微软雅黑" panose="020B0503020204020204" pitchFamily="34" charset="-122"/>
              </a:rPr>
              <a:t>筹备工</a:t>
            </a:r>
            <a:r>
              <a:rPr lang="zh-CN" altLang="en-US" sz="1500" dirty="0" smtClean="0">
                <a:solidFill>
                  <a:srgbClr val="FF0000"/>
                </a:solidFill>
                <a:latin typeface="微软雅黑" panose="020B0503020204020204" pitchFamily="34" charset="-122"/>
                <a:ea typeface="微软雅黑" panose="020B0503020204020204" pitchFamily="34" charset="-122"/>
              </a:rPr>
              <a:t>作领导小组</a:t>
            </a:r>
            <a:r>
              <a:rPr lang="zh-CN" altLang="en-US" sz="1500" dirty="0">
                <a:solidFill>
                  <a:schemeClr val="tx1"/>
                </a:solidFill>
                <a:latin typeface="微软雅黑" panose="020B0503020204020204" pitchFamily="34" charset="-122"/>
                <a:ea typeface="微软雅黑" panose="020B0503020204020204" pitchFamily="34" charset="-122"/>
              </a:rPr>
              <a:t>根据汇总意见，</a:t>
            </a:r>
            <a:r>
              <a:rPr lang="zh-CN" altLang="en-US" sz="1500" dirty="0">
                <a:solidFill>
                  <a:srgbClr val="FF0000"/>
                </a:solidFill>
                <a:latin typeface="微软雅黑" panose="020B0503020204020204" pitchFamily="34" charset="-122"/>
                <a:ea typeface="微软雅黑" panose="020B0503020204020204" pitchFamily="34" charset="-122"/>
              </a:rPr>
              <a:t>拟定</a:t>
            </a:r>
            <a:r>
              <a:rPr lang="zh-CN" altLang="en-US" sz="1500" dirty="0">
                <a:solidFill>
                  <a:schemeClr val="tx1"/>
                </a:solidFill>
                <a:latin typeface="微软雅黑" panose="020B0503020204020204" pitchFamily="34" charset="-122"/>
                <a:ea typeface="微软雅黑" panose="020B0503020204020204" pitchFamily="34" charset="-122"/>
              </a:rPr>
              <a:t>三个“专门委员会”委员、主任、副主任</a:t>
            </a:r>
            <a:r>
              <a:rPr lang="zh-CN" altLang="en-US" sz="1500" dirty="0">
                <a:solidFill>
                  <a:srgbClr val="FF0000"/>
                </a:solidFill>
                <a:latin typeface="微软雅黑" panose="020B0503020204020204" pitchFamily="34" charset="-122"/>
                <a:ea typeface="微软雅黑" panose="020B0503020204020204" pitchFamily="34" charset="-122"/>
              </a:rPr>
              <a:t>候选人建议人选</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42" name="矩形 41"/>
          <p:cNvSpPr/>
          <p:nvPr/>
        </p:nvSpPr>
        <p:spPr>
          <a:xfrm>
            <a:off x="2303451" y="4365104"/>
            <a:ext cx="6211499" cy="9361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19</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en-US" altLang="zh-CN" sz="1500" dirty="0">
                <a:solidFill>
                  <a:srgbClr val="FF0000"/>
                </a:solidFill>
                <a:latin typeface="微软雅黑" panose="020B0503020204020204" pitchFamily="34" charset="-122"/>
                <a:ea typeface="微软雅黑" panose="020B0503020204020204" pitchFamily="34" charset="-122"/>
              </a:rPr>
              <a:t>—11</a:t>
            </a:r>
            <a:r>
              <a:rPr lang="zh-CN" altLang="en-US" sz="1500" dirty="0" smtClean="0">
                <a:solidFill>
                  <a:srgbClr val="FF0000"/>
                </a:solidFill>
                <a:latin typeface="微软雅黑" panose="020B0503020204020204" pitchFamily="34" charset="-122"/>
                <a:ea typeface="微软雅黑" panose="020B0503020204020204" pitchFamily="34" charset="-122"/>
              </a:rPr>
              <a:t>月</a:t>
            </a:r>
            <a:r>
              <a:rPr lang="en-US" altLang="zh-CN" sz="1500" dirty="0" smtClean="0">
                <a:solidFill>
                  <a:srgbClr val="FF0000"/>
                </a:solidFill>
                <a:latin typeface="微软雅黑" panose="020B0503020204020204" pitchFamily="34" charset="-122"/>
                <a:ea typeface="微软雅黑" panose="020B0503020204020204" pitchFamily="34" charset="-122"/>
              </a:rPr>
              <a:t>20</a:t>
            </a:r>
            <a:r>
              <a:rPr lang="zh-CN" altLang="en-US" sz="1500" dirty="0" smtClean="0">
                <a:solidFill>
                  <a:srgbClr val="FF0000"/>
                </a:solidFill>
                <a:latin typeface="微软雅黑" panose="020B0503020204020204" pitchFamily="34" charset="-122"/>
                <a:ea typeface="微软雅黑" panose="020B0503020204020204" pitchFamily="34" charset="-122"/>
              </a:rPr>
              <a:t>日</a:t>
            </a:r>
            <a:r>
              <a:rPr lang="zh-CN" altLang="en-US" sz="1500" dirty="0">
                <a:solidFill>
                  <a:srgbClr val="FF0000"/>
                </a:solidFill>
                <a:latin typeface="微软雅黑" panose="020B0503020204020204" pitchFamily="34" charset="-122"/>
                <a:ea typeface="微软雅黑" panose="020B0503020204020204" pitchFamily="34" charset="-122"/>
              </a:rPr>
              <a:t>（二下）：</a:t>
            </a:r>
            <a:r>
              <a:rPr lang="zh-CN" altLang="en-US" sz="1500" dirty="0">
                <a:solidFill>
                  <a:schemeClr val="tx1"/>
                </a:solidFill>
                <a:latin typeface="微软雅黑" panose="020B0503020204020204" pitchFamily="34" charset="-122"/>
                <a:ea typeface="微软雅黑" panose="020B0503020204020204" pitchFamily="34" charset="-122"/>
              </a:rPr>
              <a:t>提请</a:t>
            </a:r>
            <a:r>
              <a:rPr lang="zh-CN" altLang="en-US" sz="1500" dirty="0">
                <a:solidFill>
                  <a:srgbClr val="FF0000"/>
                </a:solidFill>
                <a:latin typeface="微软雅黑" panose="020B0503020204020204" pitchFamily="34" charset="-122"/>
                <a:ea typeface="微软雅黑" panose="020B0503020204020204" pitchFamily="34" charset="-122"/>
              </a:rPr>
              <a:t>党委常委会审定</a:t>
            </a:r>
            <a:r>
              <a:rPr lang="zh-CN" altLang="en-US" sz="1500" dirty="0">
                <a:solidFill>
                  <a:schemeClr val="tx1"/>
                </a:solidFill>
                <a:latin typeface="微软雅黑" panose="020B0503020204020204" pitchFamily="34" charset="-122"/>
                <a:ea typeface="微软雅黑" panose="020B0503020204020204" pitchFamily="34" charset="-122"/>
              </a:rPr>
              <a:t>三个“专门委员会”委员、主任、副主任</a:t>
            </a:r>
            <a:r>
              <a:rPr lang="zh-CN" altLang="en-US" sz="1500" dirty="0">
                <a:solidFill>
                  <a:srgbClr val="FF0000"/>
                </a:solidFill>
                <a:latin typeface="微软雅黑" panose="020B0503020204020204" pitchFamily="34" charset="-122"/>
                <a:ea typeface="微软雅黑" panose="020B0503020204020204" pitchFamily="34" charset="-122"/>
              </a:rPr>
              <a:t>候选人人选</a:t>
            </a:r>
            <a:r>
              <a:rPr lang="zh-CN" altLang="en-US" sz="1500" dirty="0">
                <a:solidFill>
                  <a:schemeClr val="tx1"/>
                </a:solidFill>
                <a:latin typeface="微软雅黑" panose="020B0503020204020204" pitchFamily="34" charset="-122"/>
                <a:ea typeface="微软雅黑" panose="020B0503020204020204" pitchFamily="34" charset="-122"/>
              </a:rPr>
              <a:t>名单，并下发至各部门工会</a:t>
            </a:r>
            <a:endParaRPr lang="zh-CN" altLang="en-US" sz="1500" b="1" dirty="0">
              <a:solidFill>
                <a:schemeClr val="tx1"/>
              </a:solidFill>
              <a:latin typeface="微软雅黑" panose="020B0503020204020204" pitchFamily="34" charset="-122"/>
              <a:ea typeface="微软雅黑" panose="020B0503020204020204" pitchFamily="34" charset="-122"/>
            </a:endParaRPr>
          </a:p>
        </p:txBody>
      </p:sp>
      <p:sp>
        <p:nvSpPr>
          <p:cNvPr id="28" name="Rectangle 42"/>
          <p:cNvSpPr/>
          <p:nvPr/>
        </p:nvSpPr>
        <p:spPr bwMode="auto">
          <a:xfrm>
            <a:off x="521022" y="1320420"/>
            <a:ext cx="6460994"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29" name="矩形 28"/>
          <p:cNvSpPr/>
          <p:nvPr/>
        </p:nvSpPr>
        <p:spPr>
          <a:xfrm>
            <a:off x="737075" y="1369483"/>
            <a:ext cx="5965146"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专门</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委员会组成人员候选人产生程序及时间安排</a:t>
            </a:r>
            <a:endPar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专门</a:t>
            </a:r>
            <a:r>
              <a:rPr lang="zh-CN" altLang="en-US" sz="2400" b="1" dirty="0" smtClean="0"/>
              <a:t>委员会组成人员候选人推荐工作方案</a:t>
            </a:r>
            <a:endParaRPr lang="zh-CN" altLang="en-US" sz="2400" b="1" dirty="0"/>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1986813113"/>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7</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26" name="矩形 25"/>
          <p:cNvSpPr/>
          <p:nvPr/>
        </p:nvSpPr>
        <p:spPr>
          <a:xfrm>
            <a:off x="412996" y="2421155"/>
            <a:ext cx="1404339" cy="1943766"/>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zh-CN" altLang="en-US" sz="1500" b="1" dirty="0">
                <a:solidFill>
                  <a:srgbClr val="FFFF00"/>
                </a:solidFill>
                <a:latin typeface="微软雅黑" panose="020B0503020204020204" pitchFamily="34" charset="-122"/>
                <a:ea typeface="微软雅黑" panose="020B0503020204020204" pitchFamily="34" charset="-122"/>
              </a:rPr>
              <a:t>一上</a:t>
            </a:r>
            <a:r>
              <a:rPr lang="zh-CN" altLang="en-US"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黑体" panose="02010609060101010101" pitchFamily="49" charset="-122"/>
                <a:ea typeface="黑体" panose="02010609060101010101" pitchFamily="49" charset="-122"/>
              </a:rPr>
              <a:t>推荐专门委员会委员、主任、副主任候选人初步人选</a:t>
            </a:r>
            <a:endParaRPr lang="en-US" altLang="zh-CN" sz="1500" dirty="0">
              <a:solidFill>
                <a:schemeClr val="bg1"/>
              </a:solidFill>
              <a:latin typeface="黑体" panose="02010609060101010101" pitchFamily="49" charset="-122"/>
              <a:ea typeface="黑体" panose="02010609060101010101" pitchFamily="49" charset="-122"/>
            </a:endParaRPr>
          </a:p>
          <a:p>
            <a:pPr algn="ctr"/>
            <a:endParaRPr lang="en-US" altLang="zh-CN" sz="1500" dirty="0">
              <a:solidFill>
                <a:srgbClr val="FFFF00"/>
              </a:solidFill>
              <a:latin typeface="微软雅黑" panose="020B0503020204020204" pitchFamily="34" charset="-122"/>
              <a:ea typeface="微软雅黑" panose="020B0503020204020204" pitchFamily="34" charset="-122"/>
            </a:endParaRPr>
          </a:p>
          <a:p>
            <a:pPr algn="ctr"/>
            <a:r>
              <a:rPr lang="en-US" altLang="zh-CN" sz="1500" dirty="0">
                <a:solidFill>
                  <a:srgbClr val="FFFF00"/>
                </a:solidFill>
                <a:latin typeface="微软雅黑" panose="020B0503020204020204" pitchFamily="34" charset="-122"/>
                <a:ea typeface="微软雅黑" panose="020B0503020204020204" pitchFamily="34" charset="-122"/>
              </a:rPr>
              <a:t>10</a:t>
            </a:r>
            <a:r>
              <a:rPr lang="zh-CN" altLang="en-US" sz="1500" dirty="0">
                <a:solidFill>
                  <a:srgbClr val="FFFF00"/>
                </a:solidFill>
                <a:latin typeface="微软雅黑" panose="020B0503020204020204" pitchFamily="34" charset="-122"/>
                <a:ea typeface="微软雅黑" panose="020B0503020204020204" pitchFamily="34" charset="-122"/>
              </a:rPr>
              <a:t>月</a:t>
            </a:r>
            <a:r>
              <a:rPr lang="en-US" altLang="zh-CN" sz="1500" dirty="0" smtClean="0">
                <a:solidFill>
                  <a:srgbClr val="FFFF00"/>
                </a:solidFill>
                <a:latin typeface="微软雅黑" panose="020B0503020204020204" pitchFamily="34" charset="-122"/>
                <a:ea typeface="微软雅黑" panose="020B0503020204020204" pitchFamily="34" charset="-122"/>
              </a:rPr>
              <a:t>29</a:t>
            </a:r>
            <a:r>
              <a:rPr lang="zh-CN" altLang="en-US" sz="1500" dirty="0" smtClean="0">
                <a:solidFill>
                  <a:srgbClr val="FFFF00"/>
                </a:solidFill>
                <a:latin typeface="微软雅黑" panose="020B0503020204020204" pitchFamily="34" charset="-122"/>
                <a:ea typeface="微软雅黑" panose="020B0503020204020204" pitchFamily="34" charset="-122"/>
              </a:rPr>
              <a:t>日</a:t>
            </a:r>
            <a:r>
              <a:rPr lang="en-US" altLang="zh-CN" sz="1500" dirty="0">
                <a:solidFill>
                  <a:srgbClr val="FFFF00"/>
                </a:solidFill>
                <a:latin typeface="微软雅黑" panose="020B0503020204020204" pitchFamily="34" charset="-122"/>
                <a:ea typeface="微软雅黑" panose="020B0503020204020204" pitchFamily="34" charset="-122"/>
              </a:rPr>
              <a:t>-</a:t>
            </a:r>
          </a:p>
          <a:p>
            <a:pPr algn="ctr"/>
            <a:r>
              <a:rPr lang="en-US" altLang="zh-CN" sz="1500" dirty="0" smtClean="0">
                <a:solidFill>
                  <a:srgbClr val="FFFF00"/>
                </a:solidFill>
                <a:latin typeface="微软雅黑" panose="020B0503020204020204" pitchFamily="34" charset="-122"/>
                <a:ea typeface="微软雅黑" panose="020B0503020204020204" pitchFamily="34" charset="-122"/>
              </a:rPr>
              <a:t>11</a:t>
            </a:r>
            <a:r>
              <a:rPr lang="zh-CN" altLang="en-US" sz="1500" dirty="0" smtClean="0">
                <a:solidFill>
                  <a:srgbClr val="FFFF00"/>
                </a:solidFill>
                <a:latin typeface="微软雅黑" panose="020B0503020204020204" pitchFamily="34" charset="-122"/>
                <a:ea typeface="微软雅黑" panose="020B0503020204020204" pitchFamily="34" charset="-122"/>
              </a:rPr>
              <a:t>月</a:t>
            </a:r>
            <a:r>
              <a:rPr lang="en-US" altLang="zh-CN" sz="1500" dirty="0" smtClean="0">
                <a:solidFill>
                  <a:srgbClr val="FFFF00"/>
                </a:solidFill>
                <a:latin typeface="微软雅黑" panose="020B0503020204020204" pitchFamily="34" charset="-122"/>
                <a:ea typeface="微软雅黑" panose="020B0503020204020204" pitchFamily="34" charset="-122"/>
              </a:rPr>
              <a:t>1</a:t>
            </a:r>
            <a:r>
              <a:rPr lang="zh-CN" altLang="en-US" sz="1500" dirty="0" smtClean="0">
                <a:solidFill>
                  <a:srgbClr val="FFFF00"/>
                </a:solidFill>
                <a:latin typeface="微软雅黑" panose="020B0503020204020204" pitchFamily="34" charset="-122"/>
                <a:ea typeface="微软雅黑" panose="020B0503020204020204" pitchFamily="34" charset="-122"/>
              </a:rPr>
              <a:t>日</a:t>
            </a:r>
            <a:endParaRPr lang="zh-CN" altLang="en-US" sz="1500" dirty="0">
              <a:solidFill>
                <a:srgbClr val="FFFF00"/>
              </a:solidFill>
              <a:latin typeface="微软雅黑" panose="020B0503020204020204" pitchFamily="34" charset="-122"/>
              <a:ea typeface="微软雅黑" panose="020B0503020204020204" pitchFamily="34" charset="-122"/>
            </a:endParaRPr>
          </a:p>
        </p:txBody>
      </p:sp>
      <p:sp>
        <p:nvSpPr>
          <p:cNvPr id="2" name="右箭头 1"/>
          <p:cNvSpPr/>
          <p:nvPr/>
        </p:nvSpPr>
        <p:spPr>
          <a:xfrm>
            <a:off x="1871348" y="3213059"/>
            <a:ext cx="216052" cy="359957"/>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endParaRPr lang="zh-CN" altLang="en-US"/>
          </a:p>
        </p:txBody>
      </p:sp>
      <p:sp>
        <p:nvSpPr>
          <p:cNvPr id="28" name="矩形 27"/>
          <p:cNvSpPr/>
          <p:nvPr/>
        </p:nvSpPr>
        <p:spPr>
          <a:xfrm>
            <a:off x="2141413" y="2421155"/>
            <a:ext cx="1404339" cy="1943766"/>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zh-CN" altLang="en-US" sz="1500" b="1" dirty="0">
                <a:solidFill>
                  <a:srgbClr val="FFFF00"/>
                </a:solidFill>
                <a:latin typeface="微软雅黑" panose="020B0503020204020204" pitchFamily="34" charset="-122"/>
                <a:ea typeface="微软雅黑" panose="020B0503020204020204" pitchFamily="34" charset="-122"/>
              </a:rPr>
              <a:t>一下</a:t>
            </a:r>
            <a:r>
              <a:rPr lang="zh-CN" altLang="en-US"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黑体" panose="02010609060101010101" pitchFamily="49" charset="-122"/>
                <a:ea typeface="黑体" panose="02010609060101010101" pitchFamily="49" charset="-122"/>
              </a:rPr>
              <a:t>拟定专门委员会委员、主任、副主任候选人预备人选</a:t>
            </a:r>
            <a:endParaRPr lang="en-US" altLang="zh-CN" sz="1500" dirty="0">
              <a:solidFill>
                <a:schemeClr val="bg1"/>
              </a:solidFill>
              <a:latin typeface="黑体" panose="02010609060101010101" pitchFamily="49" charset="-122"/>
              <a:ea typeface="黑体" panose="02010609060101010101" pitchFamily="49" charset="-122"/>
            </a:endParaRPr>
          </a:p>
          <a:p>
            <a:pPr algn="ctr"/>
            <a:endParaRPr lang="en-US" altLang="zh-CN" sz="1500" dirty="0">
              <a:solidFill>
                <a:srgbClr val="FFFF00"/>
              </a:solidFill>
              <a:latin typeface="微软雅黑" panose="020B0503020204020204" pitchFamily="34" charset="-122"/>
              <a:ea typeface="微软雅黑" panose="020B0503020204020204" pitchFamily="34" charset="-122"/>
            </a:endParaRPr>
          </a:p>
          <a:p>
            <a:pPr algn="ctr"/>
            <a:r>
              <a:rPr lang="en-US" altLang="zh-CN" sz="1500" dirty="0" smtClean="0">
                <a:solidFill>
                  <a:srgbClr val="FFFF00"/>
                </a:solidFill>
                <a:latin typeface="微软雅黑" panose="020B0503020204020204" pitchFamily="34" charset="-122"/>
                <a:ea typeface="微软雅黑" panose="020B0503020204020204" pitchFamily="34" charset="-122"/>
              </a:rPr>
              <a:t>11</a:t>
            </a:r>
            <a:r>
              <a:rPr lang="zh-CN" altLang="en-US" sz="1500" dirty="0" smtClean="0">
                <a:solidFill>
                  <a:srgbClr val="FFFF00"/>
                </a:solidFill>
                <a:latin typeface="微软雅黑" panose="020B0503020204020204" pitchFamily="34" charset="-122"/>
                <a:ea typeface="微软雅黑" panose="020B0503020204020204" pitchFamily="34" charset="-122"/>
              </a:rPr>
              <a:t>月</a:t>
            </a:r>
            <a:r>
              <a:rPr lang="en-US" altLang="zh-CN" sz="1500" dirty="0" smtClean="0">
                <a:solidFill>
                  <a:srgbClr val="FFFF00"/>
                </a:solidFill>
                <a:latin typeface="微软雅黑" panose="020B0503020204020204" pitchFamily="34" charset="-122"/>
                <a:ea typeface="微软雅黑" panose="020B0503020204020204" pitchFamily="34" charset="-122"/>
              </a:rPr>
              <a:t>2</a:t>
            </a:r>
            <a:r>
              <a:rPr lang="zh-CN" altLang="en-US" sz="1500" dirty="0" smtClean="0">
                <a:solidFill>
                  <a:srgbClr val="FFFF00"/>
                </a:solidFill>
                <a:latin typeface="微软雅黑" panose="020B0503020204020204" pitchFamily="34" charset="-122"/>
                <a:ea typeface="微软雅黑" panose="020B0503020204020204" pitchFamily="34" charset="-122"/>
              </a:rPr>
              <a:t>日</a:t>
            </a:r>
            <a:endParaRPr lang="en-US" altLang="zh-CN" sz="1500" dirty="0">
              <a:solidFill>
                <a:srgbClr val="FFFF00"/>
              </a:solidFill>
              <a:latin typeface="微软雅黑" panose="020B0503020204020204" pitchFamily="34" charset="-122"/>
              <a:ea typeface="微软雅黑" panose="020B0503020204020204" pitchFamily="34" charset="-122"/>
            </a:endParaRPr>
          </a:p>
        </p:txBody>
      </p:sp>
      <p:sp>
        <p:nvSpPr>
          <p:cNvPr id="29" name="右箭头 28"/>
          <p:cNvSpPr/>
          <p:nvPr/>
        </p:nvSpPr>
        <p:spPr>
          <a:xfrm>
            <a:off x="3599765" y="3225979"/>
            <a:ext cx="216052" cy="359957"/>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endParaRPr lang="zh-CN" altLang="en-US"/>
          </a:p>
        </p:txBody>
      </p:sp>
      <p:sp>
        <p:nvSpPr>
          <p:cNvPr id="31" name="矩形 30"/>
          <p:cNvSpPr/>
          <p:nvPr/>
        </p:nvSpPr>
        <p:spPr>
          <a:xfrm>
            <a:off x="3869830" y="2421155"/>
            <a:ext cx="1404339" cy="1943766"/>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zh-CN" altLang="en-US" sz="1500" b="1" dirty="0">
                <a:solidFill>
                  <a:srgbClr val="FFFF00"/>
                </a:solidFill>
                <a:latin typeface="微软雅黑" panose="020B0503020204020204" pitchFamily="34" charset="-122"/>
                <a:ea typeface="微软雅黑" panose="020B0503020204020204" pitchFamily="34" charset="-122"/>
              </a:rPr>
              <a:t>二上</a:t>
            </a:r>
            <a:r>
              <a:rPr lang="zh-CN" altLang="en-US"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黑体" panose="02010609060101010101" pitchFamily="49" charset="-122"/>
                <a:ea typeface="黑体" panose="02010609060101010101" pitchFamily="49" charset="-122"/>
              </a:rPr>
              <a:t>再次征求对 专门委员会委员、主任、副主任候选人预备人选意见</a:t>
            </a:r>
            <a:endParaRPr lang="en-US" altLang="zh-CN" sz="1500" dirty="0">
              <a:solidFill>
                <a:schemeClr val="bg1"/>
              </a:solidFill>
              <a:latin typeface="黑体" panose="02010609060101010101" pitchFamily="49" charset="-122"/>
              <a:ea typeface="黑体" panose="02010609060101010101" pitchFamily="49" charset="-122"/>
            </a:endParaRPr>
          </a:p>
          <a:p>
            <a:pPr algn="ctr"/>
            <a:r>
              <a:rPr lang="en-US" altLang="zh-CN" sz="1500" dirty="0" smtClean="0">
                <a:solidFill>
                  <a:srgbClr val="FFFF00"/>
                </a:solidFill>
                <a:latin typeface="微软雅黑" panose="020B0503020204020204" pitchFamily="34" charset="-122"/>
                <a:ea typeface="微软雅黑" panose="020B0503020204020204" pitchFamily="34" charset="-122"/>
              </a:rPr>
              <a:t>11</a:t>
            </a:r>
            <a:r>
              <a:rPr lang="zh-CN" altLang="en-US" sz="1500" dirty="0" smtClean="0">
                <a:solidFill>
                  <a:srgbClr val="FFFF00"/>
                </a:solidFill>
                <a:latin typeface="微软雅黑" panose="020B0503020204020204" pitchFamily="34" charset="-122"/>
                <a:ea typeface="微软雅黑" panose="020B0503020204020204" pitchFamily="34" charset="-122"/>
              </a:rPr>
              <a:t>月</a:t>
            </a:r>
            <a:r>
              <a:rPr lang="en-US" altLang="zh-CN" sz="1500" dirty="0" smtClean="0">
                <a:solidFill>
                  <a:srgbClr val="FFFF00"/>
                </a:solidFill>
                <a:latin typeface="微软雅黑" panose="020B0503020204020204" pitchFamily="34" charset="-122"/>
                <a:ea typeface="微软雅黑" panose="020B0503020204020204" pitchFamily="34" charset="-122"/>
              </a:rPr>
              <a:t>5</a:t>
            </a:r>
            <a:r>
              <a:rPr lang="zh-CN" altLang="en-US" sz="1500" dirty="0" smtClean="0">
                <a:solidFill>
                  <a:srgbClr val="FFFF00"/>
                </a:solidFill>
                <a:latin typeface="微软雅黑" panose="020B0503020204020204" pitchFamily="34" charset="-122"/>
                <a:ea typeface="微软雅黑" panose="020B0503020204020204" pitchFamily="34" charset="-122"/>
              </a:rPr>
              <a:t>日</a:t>
            </a:r>
            <a:r>
              <a:rPr lang="en-US" altLang="zh-CN" sz="1500" dirty="0">
                <a:solidFill>
                  <a:srgbClr val="FFFF00"/>
                </a:solidFill>
                <a:latin typeface="微软雅黑" panose="020B0503020204020204" pitchFamily="34" charset="-122"/>
                <a:ea typeface="微软雅黑" panose="020B0503020204020204" pitchFamily="34" charset="-122"/>
              </a:rPr>
              <a:t>-</a:t>
            </a:r>
          </a:p>
          <a:p>
            <a:pPr algn="ctr"/>
            <a:r>
              <a:rPr lang="en-US" altLang="zh-CN" sz="1500" dirty="0" smtClean="0">
                <a:solidFill>
                  <a:srgbClr val="FFFF00"/>
                </a:solidFill>
                <a:latin typeface="微软雅黑" panose="020B0503020204020204" pitchFamily="34" charset="-122"/>
                <a:ea typeface="微软雅黑" panose="020B0503020204020204" pitchFamily="34" charset="-122"/>
              </a:rPr>
              <a:t>11</a:t>
            </a:r>
            <a:r>
              <a:rPr lang="zh-CN" altLang="en-US" sz="1500" dirty="0" smtClean="0">
                <a:solidFill>
                  <a:srgbClr val="FFFF00"/>
                </a:solidFill>
                <a:latin typeface="微软雅黑" panose="020B0503020204020204" pitchFamily="34" charset="-122"/>
                <a:ea typeface="微软雅黑" panose="020B0503020204020204" pitchFamily="34" charset="-122"/>
              </a:rPr>
              <a:t>月</a:t>
            </a:r>
            <a:r>
              <a:rPr lang="en-US" altLang="zh-CN" sz="1500" dirty="0" smtClean="0">
                <a:solidFill>
                  <a:srgbClr val="FFFF00"/>
                </a:solidFill>
                <a:latin typeface="微软雅黑" panose="020B0503020204020204" pitchFamily="34" charset="-122"/>
                <a:ea typeface="微软雅黑" panose="020B0503020204020204" pitchFamily="34" charset="-122"/>
              </a:rPr>
              <a:t>7</a:t>
            </a:r>
            <a:r>
              <a:rPr lang="zh-CN" altLang="en-US" sz="1500" dirty="0" smtClean="0">
                <a:solidFill>
                  <a:srgbClr val="FFFF00"/>
                </a:solidFill>
                <a:latin typeface="微软雅黑" panose="020B0503020204020204" pitchFamily="34" charset="-122"/>
                <a:ea typeface="微软雅黑" panose="020B0503020204020204" pitchFamily="34" charset="-122"/>
              </a:rPr>
              <a:t>日</a:t>
            </a:r>
            <a:endParaRPr lang="en-US" altLang="zh-CN" sz="1500" dirty="0">
              <a:solidFill>
                <a:srgbClr val="FFFF00"/>
              </a:solidFill>
              <a:latin typeface="微软雅黑" panose="020B0503020204020204" pitchFamily="34" charset="-122"/>
              <a:ea typeface="微软雅黑" panose="020B0503020204020204" pitchFamily="34" charset="-122"/>
            </a:endParaRPr>
          </a:p>
        </p:txBody>
      </p:sp>
      <p:sp>
        <p:nvSpPr>
          <p:cNvPr id="32" name="右箭头 31"/>
          <p:cNvSpPr/>
          <p:nvPr/>
        </p:nvSpPr>
        <p:spPr>
          <a:xfrm>
            <a:off x="5328182" y="3213059"/>
            <a:ext cx="216052" cy="359957"/>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endParaRPr lang="zh-CN" altLang="en-US"/>
          </a:p>
        </p:txBody>
      </p:sp>
      <p:sp>
        <p:nvSpPr>
          <p:cNvPr id="33" name="矩形 32"/>
          <p:cNvSpPr/>
          <p:nvPr/>
        </p:nvSpPr>
        <p:spPr>
          <a:xfrm>
            <a:off x="5598247" y="2421155"/>
            <a:ext cx="1404339" cy="1943766"/>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zh-CN" altLang="en-US" sz="1500" dirty="0" smtClean="0">
                <a:solidFill>
                  <a:schemeClr val="bg1"/>
                </a:solidFill>
                <a:latin typeface="黑体" panose="02010609060101010101" pitchFamily="49" charset="-122"/>
                <a:ea typeface="黑体" panose="02010609060101010101" pitchFamily="49" charset="-122"/>
              </a:rPr>
              <a:t>筹备工</a:t>
            </a:r>
            <a:r>
              <a:rPr lang="zh-CN" altLang="en-US" sz="1500" dirty="0" smtClean="0">
                <a:solidFill>
                  <a:schemeClr val="bg1"/>
                </a:solidFill>
                <a:latin typeface="黑体" panose="02010609060101010101" pitchFamily="49" charset="-122"/>
                <a:ea typeface="黑体" panose="02010609060101010101" pitchFamily="49" charset="-122"/>
              </a:rPr>
              <a:t>作</a:t>
            </a:r>
            <a:r>
              <a:rPr lang="zh-CN" altLang="en-US" sz="1500" dirty="0">
                <a:solidFill>
                  <a:schemeClr val="bg1"/>
                </a:solidFill>
                <a:latin typeface="黑体" panose="02010609060101010101" pitchFamily="49" charset="-122"/>
                <a:ea typeface="黑体" panose="02010609060101010101" pitchFamily="49" charset="-122"/>
              </a:rPr>
              <a:t>领</a:t>
            </a:r>
            <a:r>
              <a:rPr lang="zh-CN" altLang="en-US" sz="1500" dirty="0" smtClean="0">
                <a:solidFill>
                  <a:schemeClr val="bg1"/>
                </a:solidFill>
                <a:latin typeface="黑体" panose="02010609060101010101" pitchFamily="49" charset="-122"/>
                <a:ea typeface="黑体" panose="02010609060101010101" pitchFamily="49" charset="-122"/>
              </a:rPr>
              <a:t>导小</a:t>
            </a:r>
            <a:r>
              <a:rPr lang="zh-CN" altLang="en-US" sz="1500" dirty="0" smtClean="0">
                <a:solidFill>
                  <a:schemeClr val="bg1"/>
                </a:solidFill>
                <a:latin typeface="黑体" panose="02010609060101010101" pitchFamily="49" charset="-122"/>
                <a:ea typeface="黑体" panose="02010609060101010101" pitchFamily="49" charset="-122"/>
              </a:rPr>
              <a:t>组</a:t>
            </a:r>
            <a:r>
              <a:rPr lang="zh-CN" altLang="en-US" sz="1500" dirty="0" smtClean="0">
                <a:solidFill>
                  <a:schemeClr val="bg1"/>
                </a:solidFill>
                <a:latin typeface="黑体" panose="02010609060101010101" pitchFamily="49" charset="-122"/>
                <a:ea typeface="黑体" panose="02010609060101010101" pitchFamily="49" charset="-122"/>
              </a:rPr>
              <a:t>拟定</a:t>
            </a:r>
            <a:r>
              <a:rPr lang="zh-CN" altLang="en-US" sz="1500" dirty="0">
                <a:solidFill>
                  <a:schemeClr val="bg1"/>
                </a:solidFill>
                <a:latin typeface="黑体" panose="02010609060101010101" pitchFamily="49" charset="-122"/>
                <a:ea typeface="黑体" panose="02010609060101010101" pitchFamily="49" charset="-122"/>
              </a:rPr>
              <a:t>专门委员会委员、主任、副主任候选人建议人</a:t>
            </a:r>
            <a:r>
              <a:rPr lang="zh-CN" altLang="en-US" sz="1500" dirty="0" smtClean="0">
                <a:solidFill>
                  <a:schemeClr val="bg1"/>
                </a:solidFill>
                <a:latin typeface="黑体" panose="02010609060101010101" pitchFamily="49" charset="-122"/>
                <a:ea typeface="黑体" panose="02010609060101010101" pitchFamily="49" charset="-122"/>
              </a:rPr>
              <a:t>选</a:t>
            </a:r>
            <a:endParaRPr lang="en-US" altLang="zh-CN" sz="1500" dirty="0">
              <a:solidFill>
                <a:schemeClr val="bg1"/>
              </a:solidFill>
              <a:latin typeface="黑体" panose="02010609060101010101" pitchFamily="49" charset="-122"/>
              <a:ea typeface="黑体" panose="02010609060101010101" pitchFamily="49" charset="-122"/>
            </a:endParaRPr>
          </a:p>
          <a:p>
            <a:pPr algn="ctr"/>
            <a:r>
              <a:rPr lang="en-US" altLang="zh-CN" sz="1500" dirty="0">
                <a:solidFill>
                  <a:srgbClr val="FFFF00"/>
                </a:solidFill>
                <a:latin typeface="微软雅黑" panose="020B0503020204020204" pitchFamily="34" charset="-122"/>
                <a:ea typeface="微软雅黑" panose="020B0503020204020204" pitchFamily="34" charset="-122"/>
              </a:rPr>
              <a:t>11</a:t>
            </a:r>
            <a:r>
              <a:rPr lang="zh-CN" altLang="en-US" sz="1500" dirty="0" smtClean="0">
                <a:solidFill>
                  <a:srgbClr val="FFFF00"/>
                </a:solidFill>
                <a:latin typeface="微软雅黑" panose="020B0503020204020204" pitchFamily="34" charset="-122"/>
                <a:ea typeface="微软雅黑" panose="020B0503020204020204" pitchFamily="34" charset="-122"/>
              </a:rPr>
              <a:t>月</a:t>
            </a:r>
            <a:r>
              <a:rPr lang="en-US" altLang="zh-CN" sz="1500" dirty="0" smtClean="0">
                <a:solidFill>
                  <a:srgbClr val="FFFF00"/>
                </a:solidFill>
                <a:latin typeface="微软雅黑" panose="020B0503020204020204" pitchFamily="34" charset="-122"/>
                <a:ea typeface="微软雅黑" panose="020B0503020204020204" pitchFamily="34" charset="-122"/>
              </a:rPr>
              <a:t>8</a:t>
            </a:r>
            <a:r>
              <a:rPr lang="zh-CN" altLang="en-US" sz="1500" dirty="0" smtClean="0">
                <a:solidFill>
                  <a:srgbClr val="FFFF00"/>
                </a:solidFill>
                <a:latin typeface="微软雅黑" panose="020B0503020204020204" pitchFamily="34" charset="-122"/>
                <a:ea typeface="微软雅黑" panose="020B0503020204020204" pitchFamily="34" charset="-122"/>
              </a:rPr>
              <a:t>日</a:t>
            </a:r>
            <a:r>
              <a:rPr lang="en-US" altLang="zh-CN" sz="1500" dirty="0">
                <a:solidFill>
                  <a:srgbClr val="FFFF00"/>
                </a:solidFill>
                <a:latin typeface="微软雅黑" panose="020B0503020204020204" pitchFamily="34" charset="-122"/>
                <a:ea typeface="微软雅黑" panose="020B0503020204020204" pitchFamily="34" charset="-122"/>
              </a:rPr>
              <a:t>-</a:t>
            </a:r>
          </a:p>
          <a:p>
            <a:pPr algn="ctr"/>
            <a:r>
              <a:rPr lang="en-US" altLang="zh-CN" sz="1500" dirty="0">
                <a:solidFill>
                  <a:srgbClr val="FFFF00"/>
                </a:solidFill>
                <a:latin typeface="微软雅黑" panose="020B0503020204020204" pitchFamily="34" charset="-122"/>
                <a:ea typeface="微软雅黑" panose="020B0503020204020204" pitchFamily="34" charset="-122"/>
              </a:rPr>
              <a:t>11</a:t>
            </a:r>
            <a:r>
              <a:rPr lang="zh-CN" altLang="en-US" sz="1500" dirty="0" smtClean="0">
                <a:solidFill>
                  <a:srgbClr val="FFFF00"/>
                </a:solidFill>
                <a:latin typeface="微软雅黑" panose="020B0503020204020204" pitchFamily="34" charset="-122"/>
                <a:ea typeface="微软雅黑" panose="020B0503020204020204" pitchFamily="34" charset="-122"/>
              </a:rPr>
              <a:t>月</a:t>
            </a:r>
            <a:r>
              <a:rPr lang="en-US" altLang="zh-CN" sz="1500" dirty="0" smtClean="0">
                <a:solidFill>
                  <a:srgbClr val="FFFF00"/>
                </a:solidFill>
                <a:latin typeface="微软雅黑" panose="020B0503020204020204" pitchFamily="34" charset="-122"/>
                <a:ea typeface="微软雅黑" panose="020B0503020204020204" pitchFamily="34" charset="-122"/>
              </a:rPr>
              <a:t>9</a:t>
            </a:r>
            <a:r>
              <a:rPr lang="zh-CN" altLang="en-US" sz="1500" dirty="0" smtClean="0">
                <a:solidFill>
                  <a:srgbClr val="FFFF00"/>
                </a:solidFill>
                <a:latin typeface="微软雅黑" panose="020B0503020204020204" pitchFamily="34" charset="-122"/>
                <a:ea typeface="微软雅黑" panose="020B0503020204020204" pitchFamily="34" charset="-122"/>
              </a:rPr>
              <a:t>日</a:t>
            </a:r>
            <a:endParaRPr lang="en-US" altLang="zh-CN" sz="1500" dirty="0">
              <a:solidFill>
                <a:srgbClr val="FFFF00"/>
              </a:solidFill>
              <a:latin typeface="微软雅黑" panose="020B0503020204020204" pitchFamily="34" charset="-122"/>
              <a:ea typeface="微软雅黑" panose="020B0503020204020204" pitchFamily="34" charset="-122"/>
            </a:endParaRPr>
          </a:p>
        </p:txBody>
      </p:sp>
      <p:sp>
        <p:nvSpPr>
          <p:cNvPr id="47" name="矩形 46"/>
          <p:cNvSpPr/>
          <p:nvPr/>
        </p:nvSpPr>
        <p:spPr>
          <a:xfrm>
            <a:off x="7326664" y="2421155"/>
            <a:ext cx="1404339" cy="1943766"/>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zh-CN" altLang="en-US" sz="1500" b="1" dirty="0">
                <a:solidFill>
                  <a:srgbClr val="FFFF00"/>
                </a:solidFill>
                <a:latin typeface="微软雅黑" panose="020B0503020204020204" pitchFamily="34" charset="-122"/>
                <a:ea typeface="微软雅黑" panose="020B0503020204020204" pitchFamily="34" charset="-122"/>
              </a:rPr>
              <a:t>二下</a:t>
            </a:r>
            <a:r>
              <a:rPr lang="zh-CN" altLang="en-US" sz="1500" dirty="0" smtClean="0">
                <a:solidFill>
                  <a:schemeClr val="bg1"/>
                </a:solidFill>
                <a:latin typeface="黑体" panose="02010609060101010101" pitchFamily="49" charset="-122"/>
                <a:ea typeface="黑体" panose="02010609060101010101" pitchFamily="49" charset="-122"/>
              </a:rPr>
              <a:t>：党委</a:t>
            </a:r>
            <a:r>
              <a:rPr lang="zh-CN" altLang="en-US" sz="1500" dirty="0">
                <a:solidFill>
                  <a:schemeClr val="bg1"/>
                </a:solidFill>
                <a:latin typeface="黑体" panose="02010609060101010101" pitchFamily="49" charset="-122"/>
                <a:ea typeface="黑体" panose="02010609060101010101" pitchFamily="49" charset="-122"/>
              </a:rPr>
              <a:t>常委会审定</a:t>
            </a:r>
            <a:r>
              <a:rPr lang="zh-CN" altLang="en-US" sz="1500" dirty="0" smtClean="0">
                <a:solidFill>
                  <a:schemeClr val="bg1"/>
                </a:solidFill>
                <a:latin typeface="黑体" panose="02010609060101010101" pitchFamily="49" charset="-122"/>
                <a:ea typeface="黑体" panose="02010609060101010101" pitchFamily="49" charset="-122"/>
              </a:rPr>
              <a:t>候选人人选名单</a:t>
            </a:r>
            <a:r>
              <a:rPr lang="zh-CN" altLang="en-US" sz="1500" dirty="0">
                <a:solidFill>
                  <a:schemeClr val="bg1"/>
                </a:solidFill>
                <a:latin typeface="黑体" panose="02010609060101010101" pitchFamily="49" charset="-122"/>
                <a:ea typeface="黑体" panose="02010609060101010101" pitchFamily="49" charset="-122"/>
              </a:rPr>
              <a:t>并</a:t>
            </a:r>
            <a:r>
              <a:rPr lang="zh-CN" altLang="en-US" sz="1500" dirty="0" smtClean="0">
                <a:solidFill>
                  <a:schemeClr val="bg1"/>
                </a:solidFill>
                <a:latin typeface="黑体" panose="02010609060101010101" pitchFamily="49" charset="-122"/>
                <a:ea typeface="黑体" panose="02010609060101010101" pitchFamily="49" charset="-122"/>
              </a:rPr>
              <a:t>下发至各部门工会</a:t>
            </a:r>
            <a:endParaRPr lang="en-US" altLang="zh-CN" sz="1500" dirty="0">
              <a:solidFill>
                <a:schemeClr val="bg1"/>
              </a:solidFill>
              <a:latin typeface="黑体" panose="02010609060101010101" pitchFamily="49" charset="-122"/>
              <a:ea typeface="黑体" panose="02010609060101010101" pitchFamily="49" charset="-122"/>
            </a:endParaRPr>
          </a:p>
          <a:p>
            <a:pPr algn="ctr"/>
            <a:endParaRPr lang="en-US" altLang="zh-CN" sz="1500" dirty="0">
              <a:solidFill>
                <a:schemeClr val="bg1"/>
              </a:solidFill>
              <a:latin typeface="黑体" panose="02010609060101010101" pitchFamily="49" charset="-122"/>
              <a:ea typeface="黑体" panose="02010609060101010101" pitchFamily="49" charset="-122"/>
            </a:endParaRPr>
          </a:p>
          <a:p>
            <a:pPr algn="ctr"/>
            <a:r>
              <a:rPr lang="en-US" altLang="zh-CN" sz="1500" dirty="0">
                <a:solidFill>
                  <a:srgbClr val="FFFF00"/>
                </a:solidFill>
                <a:latin typeface="微软雅黑" panose="020B0503020204020204" pitchFamily="34" charset="-122"/>
                <a:ea typeface="微软雅黑" panose="020B0503020204020204" pitchFamily="34" charset="-122"/>
              </a:rPr>
              <a:t>11</a:t>
            </a:r>
            <a:r>
              <a:rPr lang="zh-CN" altLang="en-US" sz="1500" dirty="0">
                <a:solidFill>
                  <a:srgbClr val="FFFF00"/>
                </a:solidFill>
                <a:latin typeface="微软雅黑" panose="020B0503020204020204" pitchFamily="34" charset="-122"/>
                <a:ea typeface="微软雅黑" panose="020B0503020204020204" pitchFamily="34" charset="-122"/>
              </a:rPr>
              <a:t>月</a:t>
            </a:r>
            <a:r>
              <a:rPr lang="en-US" altLang="zh-CN" sz="1500" dirty="0" smtClean="0">
                <a:solidFill>
                  <a:srgbClr val="FFFF00"/>
                </a:solidFill>
                <a:latin typeface="微软雅黑" panose="020B0503020204020204" pitchFamily="34" charset="-122"/>
                <a:ea typeface="微软雅黑" panose="020B0503020204020204" pitchFamily="34" charset="-122"/>
              </a:rPr>
              <a:t>19</a:t>
            </a:r>
            <a:r>
              <a:rPr lang="zh-CN" altLang="en-US" sz="1500" dirty="0" smtClean="0">
                <a:solidFill>
                  <a:srgbClr val="FFFF00"/>
                </a:solidFill>
                <a:latin typeface="微软雅黑" panose="020B0503020204020204" pitchFamily="34" charset="-122"/>
                <a:ea typeface="微软雅黑" panose="020B0503020204020204" pitchFamily="34" charset="-122"/>
              </a:rPr>
              <a:t>日</a:t>
            </a:r>
            <a:r>
              <a:rPr lang="en-US" altLang="zh-CN" sz="1500" dirty="0">
                <a:solidFill>
                  <a:srgbClr val="FFFF00"/>
                </a:solidFill>
                <a:latin typeface="微软雅黑" panose="020B0503020204020204" pitchFamily="34" charset="-122"/>
                <a:ea typeface="微软雅黑" panose="020B0503020204020204" pitchFamily="34" charset="-122"/>
              </a:rPr>
              <a:t>-</a:t>
            </a:r>
          </a:p>
          <a:p>
            <a:pPr algn="ctr"/>
            <a:r>
              <a:rPr lang="en-US" altLang="zh-CN" sz="1500" dirty="0">
                <a:solidFill>
                  <a:srgbClr val="FFFF00"/>
                </a:solidFill>
                <a:latin typeface="微软雅黑" panose="020B0503020204020204" pitchFamily="34" charset="-122"/>
                <a:ea typeface="微软雅黑" panose="020B0503020204020204" pitchFamily="34" charset="-122"/>
              </a:rPr>
              <a:t>11</a:t>
            </a:r>
            <a:r>
              <a:rPr lang="zh-CN" altLang="en-US" sz="1500" dirty="0" smtClean="0">
                <a:solidFill>
                  <a:srgbClr val="FFFF00"/>
                </a:solidFill>
                <a:latin typeface="微软雅黑" panose="020B0503020204020204" pitchFamily="34" charset="-122"/>
                <a:ea typeface="微软雅黑" panose="020B0503020204020204" pitchFamily="34" charset="-122"/>
              </a:rPr>
              <a:t>月</a:t>
            </a:r>
            <a:r>
              <a:rPr lang="en-US" altLang="zh-CN" sz="1500" dirty="0" smtClean="0">
                <a:solidFill>
                  <a:srgbClr val="FFFF00"/>
                </a:solidFill>
                <a:latin typeface="微软雅黑" panose="020B0503020204020204" pitchFamily="34" charset="-122"/>
                <a:ea typeface="微软雅黑" panose="020B0503020204020204" pitchFamily="34" charset="-122"/>
              </a:rPr>
              <a:t>20</a:t>
            </a:r>
            <a:r>
              <a:rPr lang="zh-CN" altLang="en-US" sz="1500" dirty="0" smtClean="0">
                <a:solidFill>
                  <a:srgbClr val="FFFF00"/>
                </a:solidFill>
                <a:latin typeface="微软雅黑" panose="020B0503020204020204" pitchFamily="34" charset="-122"/>
                <a:ea typeface="微软雅黑" panose="020B0503020204020204" pitchFamily="34" charset="-122"/>
              </a:rPr>
              <a:t>日</a:t>
            </a:r>
            <a:endParaRPr lang="en-US" altLang="zh-CN" sz="1500" dirty="0">
              <a:solidFill>
                <a:srgbClr val="FFFF00"/>
              </a:solidFill>
              <a:latin typeface="微软雅黑" panose="020B0503020204020204" pitchFamily="34" charset="-122"/>
              <a:ea typeface="微软雅黑" panose="020B0503020204020204" pitchFamily="34" charset="-122"/>
            </a:endParaRPr>
          </a:p>
        </p:txBody>
      </p:sp>
      <p:sp>
        <p:nvSpPr>
          <p:cNvPr id="48" name="右箭头 47"/>
          <p:cNvSpPr/>
          <p:nvPr/>
        </p:nvSpPr>
        <p:spPr>
          <a:xfrm>
            <a:off x="7056599" y="3213059"/>
            <a:ext cx="216052" cy="359957"/>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endParaRPr lang="zh-CN" altLang="en-US"/>
          </a:p>
        </p:txBody>
      </p:sp>
      <p:cxnSp>
        <p:nvCxnSpPr>
          <p:cNvPr id="5" name="直接连接符 4"/>
          <p:cNvCxnSpPr/>
          <p:nvPr/>
        </p:nvCxnSpPr>
        <p:spPr>
          <a:xfrm>
            <a:off x="412996" y="4580895"/>
            <a:ext cx="8318007" cy="0"/>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sp>
        <p:nvSpPr>
          <p:cNvPr id="7" name="下箭头 6"/>
          <p:cNvSpPr/>
          <p:nvPr/>
        </p:nvSpPr>
        <p:spPr>
          <a:xfrm>
            <a:off x="4355948" y="4436912"/>
            <a:ext cx="432104" cy="359957"/>
          </a:xfrm>
          <a:prstGeom prst="down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algn="ctr"/>
            <a:endParaRPr lang="zh-CN" altLang="en-US" b="1">
              <a:ln w="18000">
                <a:solidFill>
                  <a:srgbClr val="FF0000"/>
                </a:solidFill>
                <a:prstDash val="solid"/>
                <a:miter lim="800000"/>
              </a:ln>
              <a:noFill/>
              <a:effectLst>
                <a:outerShdw blurRad="25500" dist="23000" dir="7020000" algn="tl">
                  <a:srgbClr val="000000">
                    <a:alpha val="50000"/>
                  </a:srgbClr>
                </a:outerShdw>
              </a:effectLst>
            </a:endParaRPr>
          </a:p>
        </p:txBody>
      </p:sp>
      <p:sp>
        <p:nvSpPr>
          <p:cNvPr id="51" name="矩形 50"/>
          <p:cNvSpPr/>
          <p:nvPr/>
        </p:nvSpPr>
        <p:spPr>
          <a:xfrm>
            <a:off x="2627531" y="4869160"/>
            <a:ext cx="3871225" cy="864096"/>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a:r>
              <a:rPr lang="zh-CN" altLang="en-US" sz="1500" b="1" dirty="0" smtClean="0">
                <a:solidFill>
                  <a:srgbClr val="FFFF00"/>
                </a:solidFill>
                <a:latin typeface="黑体" panose="02010609060101010101" pitchFamily="49" charset="-122"/>
                <a:ea typeface="黑体" panose="02010609060101010101" pitchFamily="49" charset="-122"/>
              </a:rPr>
              <a:t>教代会三</a:t>
            </a:r>
            <a:r>
              <a:rPr lang="zh-CN" altLang="en-US" sz="1500" b="1" dirty="0">
                <a:solidFill>
                  <a:srgbClr val="FFFF00"/>
                </a:solidFill>
                <a:latin typeface="黑体" panose="02010609060101010101" pitchFamily="49" charset="-122"/>
                <a:ea typeface="黑体" panose="02010609060101010101" pitchFamily="49" charset="-122"/>
              </a:rPr>
              <a:t>个专门委员会</a:t>
            </a:r>
            <a:r>
              <a:rPr lang="zh-CN" altLang="en-US" sz="1500" b="1" dirty="0" smtClean="0">
                <a:solidFill>
                  <a:srgbClr val="FFFF00"/>
                </a:solidFill>
                <a:latin typeface="黑体" panose="02010609060101010101" pitchFamily="49" charset="-122"/>
                <a:ea typeface="黑体" panose="02010609060101010101" pitchFamily="49" charset="-122"/>
              </a:rPr>
              <a:t>委员、主任、副主任候选人人选产生</a:t>
            </a:r>
            <a:endParaRPr lang="zh-CN" altLang="en-US" sz="1500" b="1" dirty="0">
              <a:solidFill>
                <a:srgbClr val="FFFF00"/>
              </a:solidFill>
              <a:latin typeface="黑体" panose="02010609060101010101" pitchFamily="49" charset="-122"/>
              <a:ea typeface="黑体" panose="02010609060101010101" pitchFamily="49" charset="-122"/>
            </a:endParaRPr>
          </a:p>
        </p:txBody>
      </p:sp>
      <p:sp>
        <p:nvSpPr>
          <p:cNvPr id="35" name="Rectangle 42"/>
          <p:cNvSpPr/>
          <p:nvPr/>
        </p:nvSpPr>
        <p:spPr bwMode="auto">
          <a:xfrm>
            <a:off x="521022" y="1320420"/>
            <a:ext cx="6460994"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36" name="矩形 35"/>
          <p:cNvSpPr/>
          <p:nvPr/>
        </p:nvSpPr>
        <p:spPr>
          <a:xfrm>
            <a:off x="737075" y="1369483"/>
            <a:ext cx="5965146"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专门</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委员会组成人员候选人产生程序及时间安排</a:t>
            </a:r>
            <a:endPar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7"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专门</a:t>
            </a:r>
            <a:r>
              <a:rPr lang="zh-CN" altLang="en-US" sz="2400" b="1" dirty="0" smtClean="0"/>
              <a:t>委员会组成人员候选人推荐工作方案</a:t>
            </a:r>
            <a:endParaRPr lang="zh-CN" altLang="en-US" sz="2400" b="1" dirty="0"/>
          </a:p>
        </p:txBody>
      </p:sp>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207880507"/>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8</a:t>
            </a:fld>
            <a:endParaRPr lang="zh-CN" altLang="en-US" dirty="0"/>
          </a:p>
        </p:txBody>
      </p:sp>
      <p:grpSp>
        <p:nvGrpSpPr>
          <p:cNvPr id="15" name="组合 14"/>
          <p:cNvGrpSpPr/>
          <p:nvPr/>
        </p:nvGrpSpPr>
        <p:grpSpPr>
          <a:xfrm>
            <a:off x="0" y="929252"/>
            <a:ext cx="9169771" cy="147702"/>
            <a:chOff x="187464" y="916561"/>
            <a:chExt cx="8742244" cy="110776"/>
          </a:xfrm>
        </p:grpSpPr>
        <p:grpSp>
          <p:nvGrpSpPr>
            <p:cNvPr id="16" name="组合 1"/>
            <p:cNvGrpSpPr/>
            <p:nvPr/>
          </p:nvGrpSpPr>
          <p:grpSpPr>
            <a:xfrm>
              <a:off x="187464" y="945457"/>
              <a:ext cx="8742244" cy="80262"/>
              <a:chOff x="456882" y="945450"/>
              <a:chExt cx="8742244" cy="175865"/>
            </a:xfrm>
          </p:grpSpPr>
          <p:grpSp>
            <p:nvGrpSpPr>
              <p:cNvPr id="18" name="组合 14"/>
              <p:cNvGrpSpPr/>
              <p:nvPr/>
            </p:nvGrpSpPr>
            <p:grpSpPr>
              <a:xfrm>
                <a:off x="456882" y="945450"/>
                <a:ext cx="8716249" cy="175865"/>
                <a:chOff x="811554" y="1260894"/>
                <a:chExt cx="11417695" cy="234543"/>
              </a:xfrm>
            </p:grpSpPr>
            <p:pic>
              <p:nvPicPr>
                <p:cNvPr id="20" name="Picture 5" descr="C:\Users\Administrator\Desktop\党政机关\素材\长城\矢量长城\线稿长城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3888" r="2897" b="-606"/>
                <a:stretch>
                  <a:fillRect/>
                </a:stretch>
              </p:blipFill>
              <p:spPr bwMode="auto">
                <a:xfrm>
                  <a:off x="6134112" y="1260900"/>
                  <a:ext cx="6095137" cy="234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istrator\Desktop\党政机关\素材\长城\矢量长城\线稿长城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3888" r="15085" b="-20"/>
                <a:stretch>
                  <a:fillRect/>
                </a:stretch>
              </p:blipFill>
              <p:spPr bwMode="auto">
                <a:xfrm flipH="1">
                  <a:off x="811554" y="1260894"/>
                  <a:ext cx="5330116" cy="2140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矩形 18"/>
              <p:cNvSpPr/>
              <p:nvPr/>
            </p:nvSpPr>
            <p:spPr>
              <a:xfrm>
                <a:off x="5364088" y="945457"/>
                <a:ext cx="3835038" cy="160518"/>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5549969" y="916561"/>
              <a:ext cx="2587970" cy="110776"/>
            </a:xfrm>
            <a:prstGeom prst="rect">
              <a:avLst/>
            </a:prstGeom>
            <a:noFill/>
            <a:effectLst/>
          </p:spPr>
          <p:txBody>
            <a:bodyPr wrap="none" lIns="91411" tIns="45705" rIns="91411" bIns="45705" rtlCol="0">
              <a:spAutoFit/>
            </a:bodyPr>
            <a:lstStyle/>
            <a:p>
              <a:pPr>
                <a:lnSpc>
                  <a:spcPct val="120000"/>
                </a:lnSpc>
              </a:pPr>
              <a:r>
                <a:rPr lang="en-US" altLang="zh-CN" sz="300" spc="672" dirty="0">
                  <a:solidFill>
                    <a:srgbClr val="FDE9D5"/>
                  </a:solidFill>
                  <a:latin typeface="+mj-ea"/>
                  <a:ea typeface="+mj-ea"/>
                  <a:cs typeface="+mn-ea"/>
                  <a:sym typeface="+mn-lt"/>
                </a:rPr>
                <a:t>COMMUNIST PARTY OF CHINA</a:t>
              </a:r>
              <a:endParaRPr lang="zh-CN" altLang="en-US" sz="300" spc="672" dirty="0">
                <a:solidFill>
                  <a:srgbClr val="FDE9D5"/>
                </a:solidFill>
                <a:latin typeface="+mj-ea"/>
                <a:ea typeface="+mj-ea"/>
                <a:cs typeface="+mn-ea"/>
                <a:sym typeface="+mn-lt"/>
              </a:endParaRPr>
            </a:p>
          </p:txBody>
        </p:sp>
      </p:grpSp>
      <p:sp>
        <p:nvSpPr>
          <p:cNvPr id="6" name="矩形 5"/>
          <p:cNvSpPr/>
          <p:nvPr/>
        </p:nvSpPr>
        <p:spPr>
          <a:xfrm>
            <a:off x="1312027" y="2126728"/>
            <a:ext cx="6446741" cy="4070951"/>
          </a:xfrm>
          <a:prstGeom prst="rect">
            <a:avLst/>
          </a:prstGeom>
        </p:spPr>
        <p:txBody>
          <a:bodyPr wrap="square" lIns="76800" tIns="38400" rIns="76800" bIns="38400">
            <a:spAutoFit/>
          </a:bodyPr>
          <a:lstStyle/>
          <a:p>
            <a:pPr marL="384048" indent="-384048">
              <a:lnSpc>
                <a:spcPct val="150000"/>
              </a:lnSpc>
              <a:buClr>
                <a:srgbClr val="E06741"/>
              </a:buClr>
              <a:buFont typeface="Wingdings" panose="05000000000000000000" pitchFamily="2" charset="2"/>
              <a:buChar char="u"/>
            </a:pPr>
            <a:r>
              <a:rPr lang="zh-CN" altLang="en-US" sz="1700" b="1" dirty="0">
                <a:latin typeface="微软雅黑" panose="020B0503020204020204" pitchFamily="34" charset="-122"/>
                <a:ea typeface="微软雅黑" panose="020B0503020204020204" pitchFamily="34" charset="-122"/>
              </a:rPr>
              <a:t>加强组织领导</a:t>
            </a:r>
            <a:r>
              <a:rPr lang="zh-CN" altLang="en-US" b="1" dirty="0" smtClean="0">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教代会专门委员会组成人员候选人的推荐和产生是发挥教代会专门委员会作用的基础和条件，</a:t>
            </a:r>
            <a:r>
              <a:rPr lang="zh-CN" altLang="zh-CN" sz="1700" dirty="0">
                <a:latin typeface="微软雅黑" panose="020B0503020204020204" pitchFamily="34" charset="-122"/>
                <a:ea typeface="微软雅黑" panose="020B0503020204020204" pitchFamily="34" charset="-122"/>
              </a:rPr>
              <a:t>各基层党</a:t>
            </a:r>
            <a:r>
              <a:rPr lang="zh-CN" altLang="en-US" sz="1700" dirty="0">
                <a:latin typeface="微软雅黑" panose="020B0503020204020204" pitchFamily="34" charset="-122"/>
                <a:ea typeface="微软雅黑" panose="020B0503020204020204" pitchFamily="34" charset="-122"/>
              </a:rPr>
              <a:t>组</a:t>
            </a:r>
            <a:r>
              <a:rPr lang="zh-CN" altLang="en-US" sz="1700" dirty="0" smtClean="0">
                <a:latin typeface="微软雅黑" panose="020B0503020204020204" pitchFamily="34" charset="-122"/>
                <a:ea typeface="微软雅黑" panose="020B0503020204020204" pitchFamily="34" charset="-122"/>
              </a:rPr>
              <a:t>织</a:t>
            </a:r>
            <a:r>
              <a:rPr lang="zh-CN" altLang="en-US" sz="1700" dirty="0">
                <a:latin typeface="微软雅黑" panose="020B0503020204020204" pitchFamily="34" charset="-122"/>
                <a:ea typeface="微软雅黑" panose="020B0503020204020204" pitchFamily="34" charset="-122"/>
              </a:rPr>
              <a:t>应</a:t>
            </a:r>
            <a:r>
              <a:rPr lang="zh-CN" altLang="zh-CN" sz="1700" dirty="0" smtClean="0">
                <a:latin typeface="微软雅黑" panose="020B0503020204020204" pitchFamily="34" charset="-122"/>
                <a:ea typeface="微软雅黑" panose="020B0503020204020204" pitchFamily="34" charset="-122"/>
              </a:rPr>
              <a:t>加</a:t>
            </a:r>
            <a:r>
              <a:rPr lang="zh-CN" altLang="zh-CN" sz="1700" dirty="0">
                <a:latin typeface="微软雅黑" panose="020B0503020204020204" pitchFamily="34" charset="-122"/>
                <a:ea typeface="微软雅黑" panose="020B0503020204020204" pitchFamily="34" charset="-122"/>
              </a:rPr>
              <a:t>强对</a:t>
            </a:r>
            <a:r>
              <a:rPr lang="zh-CN" altLang="en-US" sz="1700" dirty="0">
                <a:latin typeface="微软雅黑" panose="020B0503020204020204" pitchFamily="34" charset="-122"/>
                <a:ea typeface="微软雅黑" panose="020B0503020204020204" pitchFamily="34" charset="-122"/>
              </a:rPr>
              <a:t>教代会专门委员会组成人员候选人推荐</a:t>
            </a:r>
            <a:r>
              <a:rPr lang="zh-CN" altLang="zh-CN" sz="1700" dirty="0">
                <a:latin typeface="微软雅黑" panose="020B0503020204020204" pitchFamily="34" charset="-122"/>
                <a:ea typeface="微软雅黑" panose="020B0503020204020204" pitchFamily="34" charset="-122"/>
              </a:rPr>
              <a:t>工作的重视和领导</a:t>
            </a:r>
            <a:r>
              <a:rPr lang="zh-CN" altLang="en-US" sz="1700" dirty="0">
                <a:latin typeface="微软雅黑" panose="020B0503020204020204" pitchFamily="34" charset="-122"/>
                <a:ea typeface="微软雅黑" panose="020B0503020204020204" pitchFamily="34" charset="-122"/>
              </a:rPr>
              <a:t>；</a:t>
            </a:r>
            <a:endParaRPr lang="en-US" altLang="zh-CN" sz="1700" dirty="0">
              <a:latin typeface="微软雅黑" panose="020B0503020204020204" pitchFamily="34" charset="-122"/>
              <a:ea typeface="微软雅黑" panose="020B0503020204020204" pitchFamily="34" charset="-122"/>
            </a:endParaRPr>
          </a:p>
          <a:p>
            <a:pPr marL="384048" indent="-384048">
              <a:lnSpc>
                <a:spcPct val="150000"/>
              </a:lnSpc>
              <a:buClr>
                <a:srgbClr val="E06741"/>
              </a:buClr>
              <a:buFont typeface="Wingdings" panose="05000000000000000000" pitchFamily="2" charset="2"/>
              <a:buChar char="u"/>
            </a:pPr>
            <a:r>
              <a:rPr lang="zh-CN" altLang="zh-CN" sz="1700" b="1" dirty="0">
                <a:latin typeface="微软雅黑" panose="020B0503020204020204" pitchFamily="34" charset="-122"/>
                <a:ea typeface="微软雅黑" panose="020B0503020204020204" pitchFamily="34" charset="-122"/>
              </a:rPr>
              <a:t>充分发挥民主</a:t>
            </a:r>
            <a:r>
              <a:rPr lang="zh-CN" altLang="en-US" sz="1700" b="1" dirty="0" smtClean="0">
                <a:latin typeface="微软雅黑" panose="020B0503020204020204" pitchFamily="34" charset="-122"/>
                <a:ea typeface="微软雅黑" panose="020B0503020204020204" pitchFamily="34" charset="-122"/>
              </a:rPr>
              <a:t>。</a:t>
            </a:r>
            <a:r>
              <a:rPr lang="zh-CN" altLang="en-US" sz="1700" dirty="0" smtClean="0">
                <a:latin typeface="微软雅黑" panose="020B0503020204020204" pitchFamily="34" charset="-122"/>
                <a:ea typeface="微软雅黑" panose="020B0503020204020204" pitchFamily="34" charset="-122"/>
              </a:rPr>
              <a:t>专门委员会组成人员候选人的推荐应充分听取教职工代表的</a:t>
            </a:r>
            <a:r>
              <a:rPr lang="zh-CN" altLang="en-US" sz="1700" dirty="0">
                <a:latin typeface="微软雅黑" panose="020B0503020204020204" pitchFamily="34" charset="-122"/>
                <a:ea typeface="微软雅黑" panose="020B0503020204020204" pitchFamily="34" charset="-122"/>
              </a:rPr>
              <a:t>意见，自下而上、民主推荐</a:t>
            </a:r>
            <a:r>
              <a:rPr lang="zh-CN" altLang="en-US" sz="1700" dirty="0" smtClean="0">
                <a:latin typeface="微软雅黑" panose="020B0503020204020204" pitchFamily="34" charset="-122"/>
                <a:ea typeface="微软雅黑" panose="020B0503020204020204" pitchFamily="34" charset="-122"/>
              </a:rPr>
              <a:t>、充分酝酿协商；</a:t>
            </a:r>
            <a:endParaRPr lang="en-US" altLang="zh-CN" sz="1700" dirty="0">
              <a:latin typeface="微软雅黑" panose="020B0503020204020204" pitchFamily="34" charset="-122"/>
              <a:ea typeface="微软雅黑" panose="020B0503020204020204" pitchFamily="34" charset="-122"/>
            </a:endParaRPr>
          </a:p>
          <a:p>
            <a:pPr marL="384048" indent="-384048">
              <a:lnSpc>
                <a:spcPct val="150000"/>
              </a:lnSpc>
              <a:buClr>
                <a:srgbClr val="E06741"/>
              </a:buClr>
              <a:buFont typeface="Wingdings" panose="05000000000000000000" pitchFamily="2" charset="2"/>
              <a:buChar char="u"/>
            </a:pPr>
            <a:r>
              <a:rPr lang="zh-CN" altLang="en-US" sz="1700" b="1" dirty="0">
                <a:latin typeface="微软雅黑" panose="020B0503020204020204" pitchFamily="34" charset="-122"/>
                <a:ea typeface="微软雅黑" panose="020B0503020204020204" pitchFamily="34" charset="-122"/>
              </a:rPr>
              <a:t>严格按照程序。</a:t>
            </a:r>
            <a:r>
              <a:rPr lang="zh-CN" altLang="en-US" sz="1700" dirty="0">
                <a:latin typeface="微软雅黑" panose="020B0503020204020204" pitchFamily="34" charset="-122"/>
                <a:ea typeface="微软雅黑" panose="020B0503020204020204" pitchFamily="34" charset="-122"/>
              </a:rPr>
              <a:t>要遵守推荐过程的规范性、政策性和程序性要求，严格按照</a:t>
            </a:r>
            <a:r>
              <a:rPr lang="zh-CN" altLang="en-US" sz="1700" dirty="0" smtClean="0">
                <a:latin typeface="微软雅黑" panose="020B0503020204020204" pitchFamily="34" charset="-122"/>
                <a:ea typeface="微软雅黑" panose="020B0503020204020204" pitchFamily="34" charset="-122"/>
              </a:rPr>
              <a:t>“二上二下</a:t>
            </a:r>
            <a:r>
              <a:rPr lang="zh-CN" altLang="en-US" sz="1700" dirty="0">
                <a:latin typeface="微软雅黑" panose="020B0503020204020204" pitchFamily="34" charset="-122"/>
                <a:ea typeface="微软雅黑" panose="020B0503020204020204" pitchFamily="34" charset="-122"/>
              </a:rPr>
              <a:t>”的程序要求</a:t>
            </a:r>
            <a:r>
              <a:rPr lang="zh-CN" altLang="en-US" sz="1700" dirty="0" smtClean="0">
                <a:latin typeface="微软雅黑" panose="020B0503020204020204" pitchFamily="34" charset="-122"/>
                <a:ea typeface="微软雅黑" panose="020B0503020204020204" pitchFamily="34" charset="-122"/>
              </a:rPr>
              <a:t>完成专门委员会组成人员候选人</a:t>
            </a:r>
            <a:r>
              <a:rPr lang="zh-CN" altLang="en-US" sz="1700" dirty="0">
                <a:latin typeface="微软雅黑" panose="020B0503020204020204" pitchFamily="34" charset="-122"/>
                <a:ea typeface="微软雅黑" panose="020B0503020204020204" pitchFamily="34" charset="-122"/>
              </a:rPr>
              <a:t>的推荐工</a:t>
            </a:r>
            <a:r>
              <a:rPr lang="zh-CN" altLang="en-US" sz="1700" dirty="0" smtClean="0">
                <a:latin typeface="微软雅黑" panose="020B0503020204020204" pitchFamily="34" charset="-122"/>
                <a:ea typeface="微软雅黑" panose="020B0503020204020204" pitchFamily="34" charset="-122"/>
              </a:rPr>
              <a:t>作；</a:t>
            </a:r>
            <a:endParaRPr lang="en-US" altLang="zh-CN" sz="1700" dirty="0" smtClean="0">
              <a:latin typeface="微软雅黑" panose="020B0503020204020204" pitchFamily="34" charset="-122"/>
              <a:ea typeface="微软雅黑" panose="020B0503020204020204" pitchFamily="34" charset="-122"/>
            </a:endParaRPr>
          </a:p>
          <a:p>
            <a:pPr marL="384048" indent="-384048">
              <a:lnSpc>
                <a:spcPct val="150000"/>
              </a:lnSpc>
              <a:buClr>
                <a:srgbClr val="E06741"/>
              </a:buClr>
              <a:buFont typeface="Wingdings" panose="05000000000000000000" pitchFamily="2" charset="2"/>
              <a:buChar char="u"/>
            </a:pPr>
            <a:r>
              <a:rPr lang="zh-CN" altLang="en-US" sz="1700" b="1" dirty="0">
                <a:latin typeface="微软雅黑" panose="020B0503020204020204" pitchFamily="34" charset="-122"/>
                <a:ea typeface="微软雅黑" panose="020B0503020204020204" pitchFamily="34" charset="-122"/>
              </a:rPr>
              <a:t>专</a:t>
            </a:r>
            <a:r>
              <a:rPr lang="zh-CN" altLang="en-US" sz="1700" b="1" dirty="0" smtClean="0">
                <a:latin typeface="微软雅黑" panose="020B0503020204020204" pitchFamily="34" charset="-122"/>
                <a:ea typeface="微软雅黑" panose="020B0503020204020204" pitchFamily="34" charset="-122"/>
              </a:rPr>
              <a:t>门委员会委员候选人不可交叉推荐，不可交叉任职</a:t>
            </a:r>
            <a:r>
              <a:rPr lang="zh-CN" altLang="en-US" sz="1700" dirty="0" smtClean="0">
                <a:latin typeface="微软雅黑" panose="020B0503020204020204" pitchFamily="34" charset="-122"/>
                <a:ea typeface="微软雅黑" panose="020B0503020204020204" pitchFamily="34" charset="-122"/>
              </a:rPr>
              <a:t>。</a:t>
            </a:r>
            <a:endParaRPr lang="zh-CN" altLang="en-US" sz="1700" dirty="0">
              <a:latin typeface="微软雅黑" panose="020B0503020204020204" pitchFamily="34" charset="-122"/>
              <a:ea typeface="微软雅黑" panose="020B0503020204020204" pitchFamily="34" charset="-122"/>
            </a:endParaRPr>
          </a:p>
        </p:txBody>
      </p:sp>
      <p:sp>
        <p:nvSpPr>
          <p:cNvPr id="13" name="Rectangle 42"/>
          <p:cNvSpPr/>
          <p:nvPr/>
        </p:nvSpPr>
        <p:spPr bwMode="auto">
          <a:xfrm>
            <a:off x="521022" y="1320420"/>
            <a:ext cx="2610818" cy="596762"/>
          </a:xfrm>
          <a:prstGeom prst="rect">
            <a:avLst/>
          </a:prstGeom>
          <a:solidFill>
            <a:srgbClr val="C00000"/>
          </a:solidFill>
          <a:ln w="38100" cap="flat" cmpd="sng" algn="ctr">
            <a:noFill/>
            <a:prstDash val="solid"/>
            <a:headEnd type="none" w="med" len="med"/>
            <a:tailEnd type="none" w="med" len="med"/>
          </a:ln>
          <a:effectLst/>
        </p:spPr>
        <p:txBody>
          <a:bodyPr vert="horz" wrap="square" lIns="76800" tIns="76800" rIns="76800" bIns="76800" numCol="1" rtlCol="0" anchor="t" anchorCtr="0" compatLnSpc="1"/>
          <a:lstStyle/>
          <a:p>
            <a:pPr algn="ctr" defTabSz="783031" fontAlgn="base">
              <a:lnSpc>
                <a:spcPct val="130000"/>
              </a:lnSpc>
              <a:spcBef>
                <a:spcPct val="0"/>
              </a:spcBef>
              <a:spcAft>
                <a:spcPct val="0"/>
              </a:spcAft>
              <a:defRPr/>
            </a:pPr>
            <a:endParaRPr lang="en-US" sz="2600" b="1" kern="0" spc="-34" dirty="0">
              <a:gradFill>
                <a:gsLst>
                  <a:gs pos="0">
                    <a:srgbClr val="FFFFFF"/>
                  </a:gs>
                  <a:gs pos="100000">
                    <a:srgbClr val="FFFFFF"/>
                  </a:gs>
                </a:gsLst>
                <a:lin ang="5400000" scaled="0"/>
              </a:gradFill>
              <a:latin typeface="微软雅黑" panose="020B0503020204020204" pitchFamily="34" charset="-122"/>
            </a:endParaRPr>
          </a:p>
        </p:txBody>
      </p:sp>
      <p:sp>
        <p:nvSpPr>
          <p:cNvPr id="14" name="矩形 13"/>
          <p:cNvSpPr/>
          <p:nvPr/>
        </p:nvSpPr>
        <p:spPr>
          <a:xfrm>
            <a:off x="737075" y="1369483"/>
            <a:ext cx="2106733" cy="385327"/>
          </a:xfrm>
          <a:prstGeom prst="rect">
            <a:avLst/>
          </a:prstGeom>
        </p:spPr>
        <p:txBody>
          <a:bodyPr wrap="square" lIns="76800" tIns="38400" rIns="76800" bIns="38400">
            <a:spAutoFit/>
          </a:bodyPr>
          <a:lstStyle/>
          <a:p>
            <a:pPr algn="dist" defTabSz="783031" fontAlgn="base">
              <a:spcBef>
                <a:spcPct val="0"/>
              </a:spcBef>
              <a:spcAft>
                <a:spcPct val="0"/>
              </a:spcAft>
              <a:defRPr/>
            </a:pPr>
            <a:r>
              <a:rPr lang="en-US" altLang="zh-CN"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b="1" kern="0" spc="-34"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、相关工作提示</a:t>
            </a:r>
            <a:endParaRPr lang="zh-CN" altLang="en-US" b="1" kern="0" spc="-34" dirty="0">
              <a:gradFill>
                <a:gsLst>
                  <a:gs pos="0">
                    <a:srgbClr val="FFFFFF"/>
                  </a:gs>
                  <a:gs pos="100000">
                    <a:srgbClr val="FFFFFF"/>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文本占位符 10"/>
          <p:cNvSpPr txBox="1"/>
          <p:nvPr/>
        </p:nvSpPr>
        <p:spPr>
          <a:xfrm>
            <a:off x="1007140" y="143613"/>
            <a:ext cx="5866195" cy="768349"/>
          </a:xfrm>
          <a:prstGeom prst="rect">
            <a:avLst/>
          </a:prstGeom>
        </p:spPr>
        <p:txBody>
          <a:bodyPr lIns="76800" tIns="38400" rIns="76800" bIns="38400" anchor="ctr" anchorCtr="0">
            <a:noAutofit/>
          </a:bodyPr>
          <a:lstStyle>
            <a:lvl1pPr marL="0" indent="0">
              <a:buNone/>
              <a:defRPr sz="3200" b="0">
                <a:solidFill>
                  <a:srgbClr val="C00000"/>
                </a:solidFill>
                <a:latin typeface="华康俪金黑W8(P)" pitchFamily="34" charset="-122"/>
                <a:ea typeface="华康俪金黑W8(P)" pitchFamily="34" charset="-122"/>
              </a:defRPr>
            </a:lvl1pPr>
          </a:lstStyle>
          <a:p>
            <a:pPr>
              <a:spcBef>
                <a:spcPct val="20000"/>
              </a:spcBef>
              <a:defRPr/>
            </a:pPr>
            <a:r>
              <a:rPr lang="zh-CN" altLang="en-US" sz="2400" b="1" dirty="0"/>
              <a:t>专门</a:t>
            </a:r>
            <a:r>
              <a:rPr lang="zh-CN" altLang="en-US" sz="2400" b="1" dirty="0" smtClean="0"/>
              <a:t>委员会组成人员候选人推荐工作方案</a:t>
            </a:r>
            <a:endParaRPr lang="zh-CN" altLang="en-US" sz="2400" b="1" dirty="0"/>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21649"/>
            <a:ext cx="683612" cy="715663"/>
          </a:xfrm>
          <a:prstGeom prst="rect">
            <a:avLst/>
          </a:prstGeom>
        </p:spPr>
      </p:pic>
    </p:spTree>
    <p:extLst>
      <p:ext uri="{BB962C8B-B14F-4D97-AF65-F5344CB8AC3E}">
        <p14:creationId xmlns:p14="http://schemas.microsoft.com/office/powerpoint/2010/main" val="1220236544"/>
      </p:ext>
    </p:extLst>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43009" name="图片 1" descr="图片包含 文字, 白板&#10;&#10;已生成极高可信度的说明"/>
          <p:cNvPicPr>
            <a:picLocks noChangeAspect="1"/>
          </p:cNvPicPr>
          <p:nvPr/>
        </p:nvPicPr>
        <p:blipFill>
          <a:blip r:embed="rId3"/>
          <a:stretch>
            <a:fillRect/>
          </a:stretch>
        </p:blipFill>
        <p:spPr>
          <a:xfrm>
            <a:off x="25512" y="57114"/>
            <a:ext cx="9143761" cy="6855341"/>
          </a:xfrm>
          <a:prstGeom prst="rect">
            <a:avLst/>
          </a:prstGeom>
          <a:noFill/>
          <a:ln w="9525">
            <a:noFill/>
          </a:ln>
        </p:spPr>
      </p:pic>
      <p:sp>
        <p:nvSpPr>
          <p:cNvPr id="43012" name="矩形 1"/>
          <p:cNvSpPr/>
          <p:nvPr/>
        </p:nvSpPr>
        <p:spPr>
          <a:xfrm>
            <a:off x="1229646" y="2133157"/>
            <a:ext cx="6583135" cy="816214"/>
          </a:xfrm>
          <a:prstGeom prst="rect">
            <a:avLst/>
          </a:prstGeom>
          <a:noFill/>
          <a:ln w="9525">
            <a:noFill/>
          </a:ln>
        </p:spPr>
        <p:txBody>
          <a:bodyPr wrap="square" lIns="76800" tIns="38400" rIns="76800" bIns="38400" anchor="t">
            <a:spAutoFit/>
          </a:bodyPr>
          <a:lstStyle/>
          <a:p>
            <a:r>
              <a:rPr lang="zh-CN" altLang="en-US" sz="2400" b="1" dirty="0">
                <a:solidFill>
                  <a:schemeClr val="accent6">
                    <a:lumMod val="20000"/>
                    <a:lumOff val="80000"/>
                  </a:schemeClr>
                </a:solidFill>
                <a:latin typeface="微软雅黑" panose="020B0503020204020204" pitchFamily="34" charset="-122"/>
                <a:ea typeface="微软雅黑" panose="020B0503020204020204" pitchFamily="34" charset="-122"/>
              </a:rPr>
              <a:t>上海工程技术大学第六届教职工代表大会暨第六届工会会员代表大会换届选举工作方案</a:t>
            </a:r>
            <a:endParaRPr lang="en-US" altLang="zh-CN" sz="2400" b="1" dirty="0">
              <a:solidFill>
                <a:schemeClr val="accent6">
                  <a:lumMod val="20000"/>
                  <a:lumOff val="80000"/>
                </a:schemeClr>
              </a:solidFill>
              <a:latin typeface="微软雅黑" panose="020B0503020204020204" pitchFamily="34" charset="-122"/>
              <a:ea typeface="微软雅黑" panose="020B0503020204020204" pitchFamily="34" charset="-122"/>
            </a:endParaRPr>
          </a:p>
        </p:txBody>
      </p:sp>
      <p:sp>
        <p:nvSpPr>
          <p:cNvPr id="13" name="矩形 2"/>
          <p:cNvSpPr/>
          <p:nvPr/>
        </p:nvSpPr>
        <p:spPr bwMode="auto">
          <a:xfrm>
            <a:off x="5954" y="1917182"/>
            <a:ext cx="9135426" cy="2011020"/>
          </a:xfrm>
          <a:prstGeom prst="rect">
            <a:avLst/>
          </a:prstGeom>
          <a:solidFill>
            <a:srgbClr val="CC0000"/>
          </a:solidFill>
          <a:ln>
            <a:solidFill>
              <a:srgbClr val="F15C5B"/>
            </a:solid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anchor="ctr"/>
          <a:lstStyle/>
          <a:p>
            <a:pPr algn="ctr">
              <a:lnSpc>
                <a:spcPts val="4620"/>
              </a:lnSpc>
              <a:defRPr/>
            </a:pPr>
            <a:r>
              <a:rPr lang="zh-CN" altLang="en-US" sz="2900" b="1" dirty="0">
                <a:latin typeface="微软雅黑" panose="020B0503020204020204" pitchFamily="34" charset="-122"/>
                <a:ea typeface="微软雅黑" panose="020B0503020204020204" pitchFamily="34" charset="-122"/>
              </a:rPr>
              <a:t>第六届教代</a:t>
            </a:r>
            <a:r>
              <a:rPr lang="zh-CN" altLang="en-US" sz="2900" b="1" dirty="0" smtClean="0">
                <a:latin typeface="微软雅黑" panose="020B0503020204020204" pitchFamily="34" charset="-122"/>
                <a:ea typeface="微软雅黑" panose="020B0503020204020204" pitchFamily="34" charset="-122"/>
              </a:rPr>
              <a:t>会专门</a:t>
            </a:r>
            <a:r>
              <a:rPr lang="zh-CN" altLang="en-US" sz="2900" b="1" dirty="0">
                <a:latin typeface="微软雅黑" panose="020B0503020204020204" pitchFamily="34" charset="-122"/>
                <a:ea typeface="微软雅黑" panose="020B0503020204020204" pitchFamily="34" charset="-122"/>
              </a:rPr>
              <a:t>委员会组成人员候选人</a:t>
            </a:r>
            <a:endParaRPr lang="en-US" altLang="zh-CN" sz="2900" b="1" dirty="0">
              <a:latin typeface="微软雅黑" panose="020B0503020204020204" pitchFamily="34" charset="-122"/>
              <a:ea typeface="微软雅黑" panose="020B0503020204020204" pitchFamily="34" charset="-122"/>
            </a:endParaRPr>
          </a:p>
          <a:p>
            <a:pPr algn="ctr">
              <a:lnSpc>
                <a:spcPts val="4620"/>
              </a:lnSpc>
              <a:defRPr/>
            </a:pPr>
            <a:r>
              <a:rPr lang="zh-CN" altLang="en-US" sz="2900" b="1" dirty="0">
                <a:latin typeface="微软雅黑" panose="020B0503020204020204" pitchFamily="34" charset="-122"/>
                <a:ea typeface="微软雅黑" panose="020B0503020204020204" pitchFamily="34" charset="-122"/>
              </a:rPr>
              <a:t>推荐工作方案</a:t>
            </a:r>
          </a:p>
        </p:txBody>
      </p:sp>
      <p:pic>
        <p:nvPicPr>
          <p:cNvPr id="1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5444758"/>
            <a:ext cx="9489567" cy="146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136669" y="4319312"/>
            <a:ext cx="921448" cy="339160"/>
          </a:xfrm>
          <a:prstGeom prst="rect">
            <a:avLst/>
          </a:prstGeom>
        </p:spPr>
        <p:txBody>
          <a:bodyPr wrap="square" lIns="76800" tIns="38400" rIns="76800" bIns="38400">
            <a:spAutoFit/>
          </a:bodyPr>
          <a:lstStyle/>
          <a:p>
            <a:pPr algn="dist"/>
            <a:r>
              <a:rPr lang="zh-CN" altLang="en-US" sz="1700" b="1" dirty="0">
                <a:solidFill>
                  <a:srgbClr val="FF0000"/>
                </a:solidFill>
                <a:latin typeface="微软雅黑" panose="020B0503020204020204" pitchFamily="34" charset="-122"/>
                <a:ea typeface="微软雅黑" panose="020B0503020204020204" pitchFamily="34" charset="-122"/>
              </a:rPr>
              <a:t>校工会</a:t>
            </a:r>
            <a:endParaRPr lang="en-US" altLang="zh-CN" sz="1700" b="1"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3714444" y="4684783"/>
            <a:ext cx="1751691" cy="339160"/>
          </a:xfrm>
          <a:prstGeom prst="rect">
            <a:avLst/>
          </a:prstGeom>
        </p:spPr>
        <p:txBody>
          <a:bodyPr wrap="none" lIns="76800" tIns="38400" rIns="76800" bIns="38400">
            <a:spAutoFit/>
          </a:bodyPr>
          <a:lstStyle/>
          <a:p>
            <a:pPr algn="dist"/>
            <a:r>
              <a:rPr lang="en-US" altLang="zh-CN" sz="1700" b="1" dirty="0">
                <a:solidFill>
                  <a:srgbClr val="FF0000"/>
                </a:solidFill>
                <a:latin typeface="微软雅黑" panose="020B0503020204020204" pitchFamily="34" charset="-122"/>
                <a:ea typeface="微软雅黑" panose="020B0503020204020204" pitchFamily="34" charset="-122"/>
              </a:rPr>
              <a:t>2018</a:t>
            </a:r>
            <a:r>
              <a:rPr lang="zh-CN" altLang="en-US" sz="1700" b="1" dirty="0">
                <a:solidFill>
                  <a:srgbClr val="FF0000"/>
                </a:solidFill>
                <a:latin typeface="微软雅黑" panose="020B0503020204020204" pitchFamily="34" charset="-122"/>
                <a:ea typeface="微软雅黑" panose="020B0503020204020204" pitchFamily="34" charset="-122"/>
              </a:rPr>
              <a:t>年</a:t>
            </a:r>
            <a:r>
              <a:rPr lang="en-US" altLang="zh-CN" sz="1700" b="1" dirty="0">
                <a:solidFill>
                  <a:srgbClr val="FF0000"/>
                </a:solidFill>
                <a:latin typeface="微软雅黑" panose="020B0503020204020204" pitchFamily="34" charset="-122"/>
                <a:ea typeface="微软雅黑" panose="020B0503020204020204" pitchFamily="34" charset="-122"/>
              </a:rPr>
              <a:t>9</a:t>
            </a:r>
            <a:r>
              <a:rPr lang="zh-CN" altLang="en-US" sz="1700" b="1" dirty="0" smtClean="0">
                <a:solidFill>
                  <a:srgbClr val="FF0000"/>
                </a:solidFill>
                <a:latin typeface="微软雅黑" panose="020B0503020204020204" pitchFamily="34" charset="-122"/>
                <a:ea typeface="微软雅黑" panose="020B0503020204020204" pitchFamily="34" charset="-122"/>
              </a:rPr>
              <a:t>月</a:t>
            </a:r>
            <a:r>
              <a:rPr lang="en-US" altLang="zh-CN" sz="1700" b="1" dirty="0" smtClean="0">
                <a:solidFill>
                  <a:srgbClr val="FF0000"/>
                </a:solidFill>
                <a:latin typeface="微软雅黑" panose="020B0503020204020204" pitchFamily="34" charset="-122"/>
                <a:ea typeface="微软雅黑" panose="020B0503020204020204" pitchFamily="34" charset="-122"/>
              </a:rPr>
              <a:t>30</a:t>
            </a:r>
            <a:r>
              <a:rPr lang="zh-CN" altLang="en-US" sz="1700" b="1" dirty="0" smtClean="0">
                <a:solidFill>
                  <a:srgbClr val="FF0000"/>
                </a:solidFill>
                <a:latin typeface="微软雅黑" panose="020B0503020204020204" pitchFamily="34" charset="-122"/>
                <a:ea typeface="微软雅黑" panose="020B0503020204020204" pitchFamily="34" charset="-122"/>
              </a:rPr>
              <a:t>日</a:t>
            </a:r>
            <a:endParaRPr lang="zh-CN" altLang="en-US" sz="1700" b="1" dirty="0">
              <a:solidFill>
                <a:srgbClr val="FF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866" y="415810"/>
            <a:ext cx="2984990" cy="637475"/>
          </a:xfrm>
          <a:prstGeom prst="rect">
            <a:avLst/>
          </a:prstGeom>
        </p:spPr>
      </p:pic>
    </p:spTree>
    <p:extLst>
      <p:ext uri="{BB962C8B-B14F-4D97-AF65-F5344CB8AC3E}">
        <p14:creationId xmlns:p14="http://schemas.microsoft.com/office/powerpoint/2010/main" val="43989652"/>
      </p:ext>
    </p:extLst>
  </p:cSld>
  <p:clrMapOvr>
    <a:masterClrMapping/>
  </p:clrMapOvr>
  <mc:AlternateContent xmlns:mc="http://schemas.openxmlformats.org/markup-compatibility/2006" xmlns:p14="http://schemas.microsoft.com/office/powerpoint/2010/main">
    <mc:Choice Requires="p14">
      <p:transition p14:dur="9">
        <p:cover dir="r"/>
      </p:transition>
    </mc:Choice>
    <mc:Fallback xmlns="">
      <p:transition>
        <p:cover dir="r"/>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1553</Words>
  <Application>Microsoft Office PowerPoint</Application>
  <PresentationFormat>全屏显示(4:3)</PresentationFormat>
  <Paragraphs>96</Paragraphs>
  <Slides>9</Slides>
  <Notes>3</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蔡宏雁</dc:creator>
  <cp:lastModifiedBy>User</cp:lastModifiedBy>
  <cp:revision>1044</cp:revision>
  <dcterms:created xsi:type="dcterms:W3CDTF">2013-10-09T05:45:00Z</dcterms:created>
  <dcterms:modified xsi:type="dcterms:W3CDTF">2018-09-30T00:26:06Z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